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601200" cy="12801600" type="A3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DC8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6547" autoAdjust="0"/>
    <p:restoredTop sz="95507"/>
  </p:normalViewPr>
  <p:slideViewPr>
    <p:cSldViewPr snapToGrid="0" snapToObjects="1">
      <p:cViewPr>
        <p:scale>
          <a:sx n="40" d="100"/>
          <a:sy n="40" d="100"/>
        </p:scale>
        <p:origin x="3348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51" d="100"/>
          <a:sy n="51" d="100"/>
        </p:scale>
        <p:origin x="165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6347" cy="498215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1343" y="1"/>
            <a:ext cx="2946347" cy="498215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1A3DB184-7746-4A8B-946B-DDCA688EB795}" type="datetimeFigureOut">
              <a:rPr lang="en-IE" smtClean="0"/>
              <a:t>15/08/2016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31600"/>
            <a:ext cx="2946347" cy="498214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1343" y="9431600"/>
            <a:ext cx="2946347" cy="498214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BA048CE5-C672-429C-B867-7FD1C38DAC5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817300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6347" cy="498215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343" y="1"/>
            <a:ext cx="2946347" cy="498215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4039D22C-382B-8747-97E0-001D95E43C17}" type="datetimeFigureOut">
              <a:rPr lang="en-US" smtClean="0"/>
              <a:t>8/15/2016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1241425"/>
            <a:ext cx="25130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1433" tIns="45717" rIns="91433" bIns="45717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1600"/>
            <a:ext cx="2946347" cy="498214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343" y="9431600"/>
            <a:ext cx="2946347" cy="498214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DD7617B2-5DCD-AC43-BEE6-D52425975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2239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7617B2-5DCD-AC43-BEE6-D5242597572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099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4A5D9015-455D-4B47-81AB-6E9842389C0B" descr="88792A1B-EF72-48EE-9140-B771F85129BA@chello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1" t="67956" r="8463" b="4630"/>
          <a:stretch/>
        </p:blipFill>
        <p:spPr bwMode="auto">
          <a:xfrm>
            <a:off x="649236" y="10650066"/>
            <a:ext cx="8323313" cy="18966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 userDrawn="1"/>
        </p:nvSpPr>
        <p:spPr>
          <a:xfrm>
            <a:off x="526070" y="879230"/>
            <a:ext cx="8549059" cy="11667525"/>
          </a:xfrm>
          <a:prstGeom prst="rect">
            <a:avLst/>
          </a:prstGeom>
          <a:noFill/>
          <a:ln w="38100">
            <a:solidFill>
              <a:srgbClr val="2DC8B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2" descr="http://www.seai.ie/SEAI_Logo_large.gif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2205" y="11029683"/>
            <a:ext cx="1941806" cy="573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 userDrawn="1"/>
        </p:nvSpPr>
        <p:spPr>
          <a:xfrm>
            <a:off x="4052205" y="11627411"/>
            <a:ext cx="158643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dirty="0" smtClean="0">
                <a:solidFill>
                  <a:srgbClr val="39CEB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Sustainable Energy Communities Network</a:t>
            </a:r>
            <a:endParaRPr lang="en-IE" sz="1000" dirty="0">
              <a:solidFill>
                <a:srgbClr val="39CEB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Subtitle 2"/>
          <p:cNvSpPr txBox="1">
            <a:spLocks/>
          </p:cNvSpPr>
          <p:nvPr userDrawn="1"/>
        </p:nvSpPr>
        <p:spPr>
          <a:xfrm>
            <a:off x="526070" y="329184"/>
            <a:ext cx="7200900" cy="30907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60120" rtl="0" eaLnBrk="1" latinLnBrk="0" hangingPunct="1">
              <a:lnSpc>
                <a:spcPct val="90000"/>
              </a:lnSpc>
              <a:spcBef>
                <a:spcPts val="1050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80060" indent="0" algn="ctr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None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60120" indent="0" algn="ctr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None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0180" indent="0" algn="ctr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None/>
              <a:defRPr sz="16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20240" indent="0" algn="ctr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None/>
              <a:defRPr sz="16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300" indent="0" algn="ctr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None/>
              <a:defRPr sz="16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80360" indent="0" algn="ctr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None/>
              <a:defRPr sz="16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60420" indent="0" algn="ctr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None/>
              <a:defRPr sz="16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40480" indent="0" algn="ctr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None/>
              <a:defRPr sz="16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IE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Community Charter</a:t>
            </a:r>
            <a:endParaRPr lang="en-IE" sz="2800" dirty="0">
              <a:solidFill>
                <a:schemeClr val="tx1">
                  <a:lumMod val="75000"/>
                  <a:lumOff val="25000"/>
                </a:schemeClr>
              </a:solidFill>
              <a:latin typeface="Arial Black" panose="020B0A04020102020204" pitchFamily="34" charset="0"/>
            </a:endParaRP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738776" y="9721324"/>
            <a:ext cx="7997176" cy="1080043"/>
            <a:chOff x="738776" y="9721324"/>
            <a:chExt cx="7997176" cy="1080043"/>
          </a:xfrm>
        </p:grpSpPr>
        <p:sp>
          <p:nvSpPr>
            <p:cNvPr id="13" name="TextBox 12"/>
            <p:cNvSpPr txBox="1"/>
            <p:nvPr/>
          </p:nvSpPr>
          <p:spPr>
            <a:xfrm>
              <a:off x="738776" y="9721324"/>
              <a:ext cx="7997176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E" dirty="0" smtClean="0">
                  <a:solidFill>
                    <a:srgbClr val="2DC8B1"/>
                  </a:solidFill>
                  <a:latin typeface="Arial Black" panose="020B0A04020102020204" pitchFamily="34" charset="0"/>
                </a:rPr>
                <a:t>SEAI Commit </a:t>
              </a:r>
              <a:r>
                <a:rPr lang="en-IE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to </a:t>
              </a:r>
              <a:r>
                <a:rPr lang="en-IE" sz="1200" dirty="0">
                  <a:latin typeface="Arial" panose="020B0604020202020204" pitchFamily="34" charset="0"/>
                  <a:cs typeface="Arial" panose="020B0604020202020204" pitchFamily="34" charset="0"/>
                </a:rPr>
                <a:t>supporting your SEC for the duration of this three-year Partnership Agreement to help you deliver </a:t>
              </a:r>
              <a:r>
                <a:rPr lang="en-IE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your sustainable </a:t>
              </a:r>
              <a:r>
                <a:rPr lang="en-IE" sz="1200" dirty="0">
                  <a:latin typeface="Arial" panose="020B0604020202020204" pitchFamily="34" charset="0"/>
                  <a:cs typeface="Arial" panose="020B0604020202020204" pitchFamily="34" charset="0"/>
                </a:rPr>
                <a:t>energy </a:t>
              </a:r>
              <a:r>
                <a:rPr lang="en-IE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ambitions. </a:t>
              </a:r>
              <a:endParaRPr lang="en-IE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836573" y="10792378"/>
              <a:ext cx="1867145" cy="0"/>
            </a:xfrm>
            <a:prstGeom prst="line">
              <a:avLst/>
            </a:prstGeom>
            <a:ln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2835005" y="10801367"/>
              <a:ext cx="1867145" cy="0"/>
            </a:xfrm>
            <a:prstGeom prst="line">
              <a:avLst/>
            </a:prstGeom>
            <a:ln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4842567" y="10792378"/>
              <a:ext cx="1867145" cy="0"/>
            </a:xfrm>
            <a:prstGeom prst="line">
              <a:avLst/>
            </a:prstGeom>
            <a:ln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6797457" y="10786853"/>
              <a:ext cx="1867145" cy="0"/>
            </a:xfrm>
            <a:prstGeom prst="line">
              <a:avLst/>
            </a:prstGeom>
            <a:ln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771864" y="10373251"/>
              <a:ext cx="123110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E" sz="12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Signature:</a:t>
              </a:r>
              <a:endParaRPr lang="en-IE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739274" y="10409394"/>
              <a:ext cx="123110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E" sz="12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Print Name:</a:t>
              </a:r>
              <a:endParaRPr lang="en-IE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780529" y="10408940"/>
              <a:ext cx="123110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E" sz="12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Position / Title:</a:t>
              </a:r>
              <a:endParaRPr lang="en-IE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718911" y="10416055"/>
              <a:ext cx="123110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E" sz="12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Date:</a:t>
              </a:r>
              <a:endParaRPr lang="en-IE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09968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AAC8C-5740-A940-A845-3A2E771A47E6}" type="datetimeFigureOut">
              <a:rPr lang="en-US" smtClean="0"/>
              <a:t>8/15/2016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015C4-A33E-1441-A609-F4047C9CE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11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AAC8C-5740-A940-A845-3A2E771A47E6}" type="datetimeFigureOut">
              <a:rPr lang="en-US" smtClean="0"/>
              <a:t>8/15/2016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015C4-A33E-1441-A609-F4047C9CE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84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AAC8C-5740-A940-A845-3A2E771A47E6}" type="datetimeFigureOut">
              <a:rPr lang="en-US" smtClean="0"/>
              <a:t>8/15/2016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015C4-A33E-1441-A609-F4047C9CE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887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AAC8C-5740-A940-A845-3A2E771A47E6}" type="datetimeFigureOut">
              <a:rPr lang="en-US" smtClean="0"/>
              <a:t>8/15/2016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015C4-A33E-1441-A609-F4047C9CE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608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AAC8C-5740-A940-A845-3A2E771A47E6}" type="datetimeFigureOut">
              <a:rPr lang="en-US" smtClean="0"/>
              <a:t>8/15/2016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015C4-A33E-1441-A609-F4047C9CE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575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AAC8C-5740-A940-A845-3A2E771A47E6}" type="datetimeFigureOut">
              <a:rPr lang="en-US" smtClean="0"/>
              <a:t>8/15/2016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015C4-A33E-1441-A609-F4047C9CE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245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AAC8C-5740-A940-A845-3A2E771A47E6}" type="datetimeFigureOut">
              <a:rPr lang="en-US" smtClean="0"/>
              <a:t>8/15/2016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015C4-A33E-1441-A609-F4047C9CE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714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AAC8C-5740-A940-A845-3A2E771A47E6}" type="datetimeFigureOut">
              <a:rPr lang="en-US" smtClean="0"/>
              <a:t>8/15/2016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015C4-A33E-1441-A609-F4047C9CE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599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AAC8C-5740-A940-A845-3A2E771A47E6}" type="datetimeFigureOut">
              <a:rPr lang="en-US" smtClean="0"/>
              <a:t>8/15/2016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015C4-A33E-1441-A609-F4047C9CE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157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en-GB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AAC8C-5740-A940-A845-3A2E771A47E6}" type="datetimeFigureOut">
              <a:rPr lang="en-US" smtClean="0"/>
              <a:t>8/15/2016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015C4-A33E-1441-A609-F4047C9CE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730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0AAC8C-5740-A940-A845-3A2E771A47E6}" type="datetimeFigureOut">
              <a:rPr lang="en-US" smtClean="0"/>
              <a:t>8/15/2016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B015C4-A33E-1441-A609-F4047C9CE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416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 txBox="1">
            <a:spLocks/>
          </p:cNvSpPr>
          <p:nvPr/>
        </p:nvSpPr>
        <p:spPr>
          <a:xfrm>
            <a:off x="720090" y="1074946"/>
            <a:ext cx="7200900" cy="59577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60120" rtl="0" eaLnBrk="1" latinLnBrk="0" hangingPunct="1">
              <a:lnSpc>
                <a:spcPct val="90000"/>
              </a:lnSpc>
              <a:spcBef>
                <a:spcPts val="105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80060" indent="0" algn="ctr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None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60120" indent="0" algn="ctr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None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0180" indent="0" algn="ctr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None/>
              <a:defRPr sz="16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20240" indent="0" algn="ctr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None/>
              <a:defRPr sz="16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300" indent="0" algn="ctr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None/>
              <a:defRPr sz="16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80360" indent="0" algn="ctr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None/>
              <a:defRPr sz="16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60420" indent="0" algn="ctr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None/>
              <a:defRPr sz="16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40480" indent="0" algn="ctr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None/>
              <a:defRPr sz="16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z="1800" dirty="0" smtClean="0">
                <a:solidFill>
                  <a:srgbClr val="2DC8B1"/>
                </a:solidFill>
                <a:latin typeface="Arial Black" panose="020B0A04020102020204" pitchFamily="34" charset="0"/>
              </a:rPr>
              <a:t>[Insert Your SEC Name </a:t>
            </a:r>
            <a:r>
              <a:rPr lang="en-IE" sz="1800" dirty="0">
                <a:solidFill>
                  <a:srgbClr val="2DC8B1"/>
                </a:solidFill>
                <a:latin typeface="Arial Black" panose="020B0A04020102020204" pitchFamily="34" charset="0"/>
              </a:rPr>
              <a:t>H</a:t>
            </a:r>
            <a:r>
              <a:rPr lang="en-IE" sz="1800" dirty="0" smtClean="0">
                <a:solidFill>
                  <a:srgbClr val="2DC8B1"/>
                </a:solidFill>
                <a:latin typeface="Arial Black" panose="020B0A04020102020204" pitchFamily="34" charset="0"/>
              </a:rPr>
              <a:t>ere]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20090" y="1713182"/>
            <a:ext cx="801586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Our Vision</a:t>
            </a:r>
            <a:r>
              <a:rPr lang="en-IE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… </a:t>
            </a:r>
          </a:p>
          <a:p>
            <a:r>
              <a:rPr lang="en-I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[insert text]</a:t>
            </a:r>
          </a:p>
          <a:p>
            <a:endParaRPr lang="en-IE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IE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0090" y="2639647"/>
            <a:ext cx="7964076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We will do this by...</a:t>
            </a:r>
            <a:endParaRPr lang="en-IE" sz="1800" dirty="0" smtClean="0">
              <a:latin typeface="Arial Black" panose="020B0A04020102020204" pitchFamily="34" charset="0"/>
            </a:endParaRPr>
          </a:p>
          <a:p>
            <a:r>
              <a:rPr lang="en-IE" sz="1000" dirty="0">
                <a:latin typeface="Arial" panose="020B0604020202020204" pitchFamily="34" charset="0"/>
                <a:cs typeface="Arial" panose="020B0604020202020204" pitchFamily="34" charset="0"/>
              </a:rPr>
              <a:t>[insert text]</a:t>
            </a:r>
          </a:p>
          <a:p>
            <a:endParaRPr lang="en-IE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IE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IE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20090" y="3442668"/>
            <a:ext cx="796407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We will work together…</a:t>
            </a:r>
            <a:endParaRPr lang="en-IE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IE" sz="1000" dirty="0">
                <a:latin typeface="Arial" panose="020B0604020202020204" pitchFamily="34" charset="0"/>
                <a:cs typeface="Arial" panose="020B0604020202020204" pitchFamily="34" charset="0"/>
              </a:rPr>
              <a:t>[insert text]</a:t>
            </a:r>
          </a:p>
          <a:p>
            <a:endParaRPr lang="en-IE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I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20089" y="4420938"/>
            <a:ext cx="7940451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We commit to:</a:t>
            </a:r>
            <a:endParaRPr lang="en-IE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pPr marL="285750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IE" sz="1000" dirty="0">
                <a:latin typeface="Arial" panose="020B0604020202020204" pitchFamily="34" charset="0"/>
                <a:cs typeface="Arial" panose="020B0604020202020204" pitchFamily="34" charset="0"/>
              </a:rPr>
              <a:t>[insert text</a:t>
            </a:r>
            <a:r>
              <a:rPr lang="en-I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endParaRPr lang="en-IE" sz="1000" dirty="0" smtClean="0">
              <a:latin typeface="Arial" charset="0"/>
              <a:ea typeface="Arial" charset="0"/>
              <a:cs typeface="Arial" charset="0"/>
            </a:endParaRPr>
          </a:p>
          <a:p>
            <a:pPr marL="285750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IE" sz="1000" dirty="0">
                <a:latin typeface="Arial" charset="0"/>
                <a:ea typeface="Arial" charset="0"/>
                <a:cs typeface="Arial" charset="0"/>
              </a:rPr>
              <a:t> </a:t>
            </a:r>
            <a:endParaRPr lang="en-IE" sz="1000" dirty="0" smtClean="0">
              <a:latin typeface="Arial" charset="0"/>
              <a:ea typeface="Arial" charset="0"/>
              <a:cs typeface="Arial" charset="0"/>
            </a:endParaRPr>
          </a:p>
          <a:p>
            <a:pPr marL="285750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IE" sz="1000" dirty="0">
                <a:latin typeface="Arial" charset="0"/>
                <a:ea typeface="Arial" charset="0"/>
                <a:cs typeface="Arial" charset="0"/>
              </a:rPr>
              <a:t> </a:t>
            </a:r>
            <a:endParaRPr lang="en-IE" sz="1000" dirty="0" smtClean="0">
              <a:latin typeface="Arial" charset="0"/>
              <a:ea typeface="Arial" charset="0"/>
              <a:cs typeface="Arial" charset="0"/>
            </a:endParaRPr>
          </a:p>
          <a:p>
            <a:pPr marL="285750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IE" sz="1000" dirty="0">
                <a:latin typeface="Arial" charset="0"/>
                <a:ea typeface="Arial" charset="0"/>
                <a:cs typeface="Arial" charset="0"/>
              </a:rPr>
              <a:t> </a:t>
            </a:r>
            <a:endParaRPr lang="en-IE" sz="1000" dirty="0" smtClean="0">
              <a:latin typeface="Arial" charset="0"/>
              <a:ea typeface="Arial" charset="0"/>
              <a:cs typeface="Arial" charset="0"/>
            </a:endParaRPr>
          </a:p>
          <a:p>
            <a:pPr marL="285750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IE" sz="1000" dirty="0">
                <a:latin typeface="Arial" charset="0"/>
                <a:ea typeface="Arial" charset="0"/>
                <a:cs typeface="Arial" charset="0"/>
              </a:rPr>
              <a:t> </a:t>
            </a:r>
            <a:endParaRPr lang="en-IE" sz="1000" dirty="0" smtClean="0">
              <a:latin typeface="Arial" charset="0"/>
              <a:ea typeface="Arial" charset="0"/>
              <a:cs typeface="Arial" charset="0"/>
            </a:endParaRPr>
          </a:p>
          <a:p>
            <a:pPr marL="285750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IE" sz="1000" dirty="0">
                <a:latin typeface="Arial" charset="0"/>
                <a:cs typeface="Arial" charset="0"/>
              </a:rPr>
              <a:t> </a:t>
            </a:r>
            <a:endParaRPr lang="en-IE" sz="1000" dirty="0" smtClean="0">
              <a:latin typeface="Arial" charset="0"/>
              <a:cs typeface="Arial" charset="0"/>
            </a:endParaRPr>
          </a:p>
          <a:p>
            <a:pPr marL="285750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IE" sz="1000" dirty="0">
                <a:latin typeface="Arial" charset="0"/>
                <a:cs typeface="Arial" charset="0"/>
              </a:rPr>
              <a:t> </a:t>
            </a:r>
            <a:endParaRPr lang="en-IE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157814" y="1003501"/>
            <a:ext cx="1526352" cy="76944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1100" b="1" dirty="0" smtClean="0">
                <a:latin typeface="Arial MT Light" panose="020B0303030403020204" pitchFamily="34" charset="0"/>
              </a:rPr>
              <a:t>Insert SEC Logo / image if have one here</a:t>
            </a:r>
          </a:p>
          <a:p>
            <a:pPr algn="ctr"/>
            <a:endParaRPr lang="en-IE" sz="1100" b="1" dirty="0" smtClean="0">
              <a:latin typeface="Arial MT Light" panose="020B0303030403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63757" y="6419543"/>
            <a:ext cx="3972195" cy="2824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[Insert Date here]</a:t>
            </a:r>
            <a:endParaRPr lang="en-IE" sz="10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20089" y="6434058"/>
            <a:ext cx="2924053" cy="2780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[Insert name of your SEC here]</a:t>
            </a:r>
            <a:endParaRPr lang="en-IE" sz="10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20089" y="5861425"/>
            <a:ext cx="825246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>
                <a:solidFill>
                  <a:srgbClr val="2DC8B1"/>
                </a:solidFill>
                <a:latin typeface="Arial Black" panose="020B0A04020102020204" pitchFamily="34" charset="0"/>
              </a:rPr>
              <a:t>We the undersigned </a:t>
            </a:r>
            <a:r>
              <a:rPr lang="en-I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are fully supportive of the vision, aims and commitments outlined above.            We sign this Community Charter on behalf of: </a:t>
            </a:r>
            <a:endParaRPr lang="en-I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847027" y="7287904"/>
            <a:ext cx="1867145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830945" y="7282379"/>
            <a:ext cx="1867145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838507" y="7287904"/>
            <a:ext cx="1867145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793397" y="7282379"/>
            <a:ext cx="1867145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847026" y="7527388"/>
            <a:ext cx="1867145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830944" y="7521863"/>
            <a:ext cx="1867145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838506" y="7527388"/>
            <a:ext cx="1867145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793396" y="7521863"/>
            <a:ext cx="1867145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859011" y="7759618"/>
            <a:ext cx="1867145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2842929" y="7754093"/>
            <a:ext cx="1867145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850491" y="7759618"/>
            <a:ext cx="1867145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6805381" y="7754093"/>
            <a:ext cx="1867145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859010" y="7999102"/>
            <a:ext cx="1867145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2842928" y="7993577"/>
            <a:ext cx="1867145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850490" y="7999102"/>
            <a:ext cx="1867145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6805380" y="7993577"/>
            <a:ext cx="1867145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861542" y="8253104"/>
            <a:ext cx="1867145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830946" y="8247579"/>
            <a:ext cx="1867145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4838508" y="8253104"/>
            <a:ext cx="1867145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6793398" y="8247579"/>
            <a:ext cx="1867145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847027" y="8492588"/>
            <a:ext cx="1867145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2830945" y="8487063"/>
            <a:ext cx="1867145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4838507" y="8492588"/>
            <a:ext cx="1867145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6793397" y="8487063"/>
            <a:ext cx="1867145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859012" y="8724818"/>
            <a:ext cx="1867145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2842930" y="8719293"/>
            <a:ext cx="1867145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4850492" y="8724818"/>
            <a:ext cx="1867145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6805382" y="8719293"/>
            <a:ext cx="1867145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859011" y="8964302"/>
            <a:ext cx="1867145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2842929" y="8958777"/>
            <a:ext cx="1867145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4850491" y="8964302"/>
            <a:ext cx="1867145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6805381" y="8958777"/>
            <a:ext cx="1867145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753290" y="6868777"/>
            <a:ext cx="12311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Signature:</a:t>
            </a:r>
            <a:endParaRPr lang="en-IE" sz="10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706186" y="6904920"/>
            <a:ext cx="12311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Position / Title:</a:t>
            </a:r>
            <a:endParaRPr lang="en-IE" sz="10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4747441" y="6889952"/>
            <a:ext cx="12311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Signature:</a:t>
            </a:r>
            <a:endParaRPr lang="en-IE" sz="10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6700337" y="6926095"/>
            <a:ext cx="12311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Position / Title:</a:t>
            </a:r>
            <a:endParaRPr lang="en-IE" sz="10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1" name="Straight Connector 60"/>
          <p:cNvCxnSpPr/>
          <p:nvPr/>
        </p:nvCxnSpPr>
        <p:spPr>
          <a:xfrm flipH="1">
            <a:off x="4762745" y="7267865"/>
            <a:ext cx="12996" cy="2188190"/>
          </a:xfrm>
          <a:prstGeom prst="line">
            <a:avLst/>
          </a:prstGeom>
          <a:ln w="28575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821195" y="6687528"/>
            <a:ext cx="3876894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4838506" y="6687528"/>
            <a:ext cx="3876894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847029" y="9211046"/>
            <a:ext cx="1867145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2830947" y="9205521"/>
            <a:ext cx="1867145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4838509" y="9211046"/>
            <a:ext cx="1867145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6793399" y="9205521"/>
            <a:ext cx="1867145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851087" y="9456055"/>
            <a:ext cx="1867145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2835005" y="9450530"/>
            <a:ext cx="1867145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4842567" y="9456055"/>
            <a:ext cx="1867145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6797457" y="9450530"/>
            <a:ext cx="1867145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79803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340</TotalTime>
  <Words>107</Words>
  <Application>Microsoft Office PowerPoint</Application>
  <PresentationFormat>A3 Paper (297x420 mm)</PresentationFormat>
  <Paragraphs>27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Black</vt:lpstr>
      <vt:lpstr>Arial MT Light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Susan  McMahon</dc:creator>
  <cp:lastModifiedBy>Susan Cogan</cp:lastModifiedBy>
  <cp:revision>20</cp:revision>
  <cp:lastPrinted>2016-08-15T13:30:18Z</cp:lastPrinted>
  <dcterms:created xsi:type="dcterms:W3CDTF">2016-08-08T09:20:39Z</dcterms:created>
  <dcterms:modified xsi:type="dcterms:W3CDTF">2016-08-15T16:32:49Z</dcterms:modified>
</cp:coreProperties>
</file>