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47" autoAdjust="0"/>
    <p:restoredTop sz="95507"/>
  </p:normalViewPr>
  <p:slideViewPr>
    <p:cSldViewPr snapToGrid="0" snapToObjects="1">
      <p:cViewPr>
        <p:scale>
          <a:sx n="40" d="100"/>
          <a:sy n="40" d="100"/>
        </p:scale>
        <p:origin x="334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16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A3DB184-7746-4A8B-946B-DDCA688EB795}" type="datetimeFigureOut">
              <a:rPr lang="en-IE" smtClean="0"/>
              <a:t>15/08/2016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A048CE5-C672-429C-B867-7FD1C38DAC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173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039D22C-382B-8747-97E0-001D95E43C1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D7617B2-5DCD-AC43-BEE6-D5242597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617B2-5DCD-AC43-BEE6-D524259757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A5D9015-455D-4B47-81AB-6E9842389C0B" descr="88792A1B-EF72-48EE-9140-B771F85129BA@chello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" t="67956" r="8463" b="4630"/>
          <a:stretch/>
        </p:blipFill>
        <p:spPr bwMode="auto">
          <a:xfrm>
            <a:off x="649236" y="10650066"/>
            <a:ext cx="8323313" cy="189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526070" y="879230"/>
            <a:ext cx="8549059" cy="11667525"/>
          </a:xfrm>
          <a:prstGeom prst="rect">
            <a:avLst/>
          </a:prstGeom>
          <a:noFill/>
          <a:ln w="38100">
            <a:solidFill>
              <a:srgbClr val="2DC8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://www.seai.ie/SEAI_Logo_large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205" y="11029683"/>
            <a:ext cx="1941806" cy="57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4052205" y="11627411"/>
            <a:ext cx="15864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dirty="0" smtClean="0">
                <a:solidFill>
                  <a:srgbClr val="39CE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Energy Communities Network</a:t>
            </a:r>
            <a:endParaRPr lang="en-IE" sz="1000" dirty="0">
              <a:solidFill>
                <a:srgbClr val="39CE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526070" y="329184"/>
            <a:ext cx="7200900" cy="3090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Community Charter</a:t>
            </a:r>
            <a:endParaRPr lang="en-IE" sz="28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38776" y="9721324"/>
            <a:ext cx="7997176" cy="1080043"/>
            <a:chOff x="738776" y="9721324"/>
            <a:chExt cx="7997176" cy="1080043"/>
          </a:xfrm>
        </p:grpSpPr>
        <p:sp>
          <p:nvSpPr>
            <p:cNvPr id="13" name="TextBox 12"/>
            <p:cNvSpPr txBox="1"/>
            <p:nvPr/>
          </p:nvSpPr>
          <p:spPr>
            <a:xfrm>
              <a:off x="738776" y="9721324"/>
              <a:ext cx="79971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solidFill>
                    <a:srgbClr val="2DC8B1"/>
                  </a:solidFill>
                  <a:latin typeface="Arial Black" panose="020B0A04020102020204" pitchFamily="34" charset="0"/>
                </a:rPr>
                <a:t>SEAI Commit </a:t>
              </a:r>
              <a:r>
                <a:rPr lang="en-I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IE" sz="1200" dirty="0">
                  <a:latin typeface="Arial" panose="020B0604020202020204" pitchFamily="34" charset="0"/>
                  <a:cs typeface="Arial" panose="020B0604020202020204" pitchFamily="34" charset="0"/>
                </a:rPr>
                <a:t>supporting your SEC for the duration of this three-year Partnership Agreement to help you deliver </a:t>
              </a:r>
              <a:r>
                <a:rPr lang="en-I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your sustainable </a:t>
              </a:r>
              <a:r>
                <a:rPr lang="en-IE" sz="1200" dirty="0">
                  <a:latin typeface="Arial" panose="020B0604020202020204" pitchFamily="34" charset="0"/>
                  <a:cs typeface="Arial" panose="020B0604020202020204" pitchFamily="34" charset="0"/>
                </a:rPr>
                <a:t>energy </a:t>
              </a:r>
              <a:r>
                <a:rPr lang="en-I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ambitions. </a:t>
              </a:r>
              <a:endParaRPr lang="en-I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836573" y="10792378"/>
              <a:ext cx="186714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35005" y="10801367"/>
              <a:ext cx="186714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842567" y="10792378"/>
              <a:ext cx="186714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797457" y="10786853"/>
              <a:ext cx="186714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71864" y="10373251"/>
              <a:ext cx="12311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Signature:</a:t>
              </a:r>
              <a:endParaRPr lang="en-I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39274" y="10409394"/>
              <a:ext cx="12311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Print Name:</a:t>
              </a:r>
              <a:endParaRPr lang="en-I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80529" y="10408940"/>
              <a:ext cx="12311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 / Title:</a:t>
              </a:r>
              <a:endParaRPr lang="en-I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8911" y="10416055"/>
              <a:ext cx="12311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Date:</a:t>
              </a:r>
              <a:endParaRPr lang="en-I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96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8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0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7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4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5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AC8C-5740-A940-A845-3A2E771A47E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015C4-A33E-1441-A609-F4047C9CE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20090" y="1074946"/>
            <a:ext cx="7200900" cy="59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800" dirty="0" smtClean="0">
                <a:solidFill>
                  <a:srgbClr val="2DC8B1"/>
                </a:solidFill>
                <a:latin typeface="Arial Black" panose="020B0A04020102020204" pitchFamily="34" charset="0"/>
              </a:rPr>
              <a:t>[Insert Your SEC Name </a:t>
            </a:r>
            <a:r>
              <a:rPr lang="en-IE" sz="1800" dirty="0">
                <a:solidFill>
                  <a:srgbClr val="2DC8B1"/>
                </a:solidFill>
                <a:latin typeface="Arial Black" panose="020B0A04020102020204" pitchFamily="34" charset="0"/>
              </a:rPr>
              <a:t>H</a:t>
            </a:r>
            <a:r>
              <a:rPr lang="en-IE" sz="1800" dirty="0" smtClean="0">
                <a:solidFill>
                  <a:srgbClr val="2DC8B1"/>
                </a:solidFill>
                <a:latin typeface="Arial Black" panose="020B0A04020102020204" pitchFamily="34" charset="0"/>
              </a:rPr>
              <a:t>ere]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90" y="1713182"/>
            <a:ext cx="80158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Our Vision</a:t>
            </a:r>
            <a:r>
              <a:rPr lang="en-I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… </a:t>
            </a:r>
          </a:p>
          <a:p>
            <a:r>
              <a:rPr lang="en-I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endParaRPr lang="en-I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090" y="2639647"/>
            <a:ext cx="796407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We will do this by...</a:t>
            </a:r>
            <a:endParaRPr lang="en-IE" sz="1800" dirty="0" smtClean="0">
              <a:latin typeface="Arial Black" panose="020B0A04020102020204" pitchFamily="34" charset="0"/>
            </a:endParaRPr>
          </a:p>
          <a:p>
            <a:r>
              <a:rPr lang="en-IE" sz="10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090" y="3442668"/>
            <a:ext cx="79640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We will work together…</a:t>
            </a:r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1000" dirty="0">
                <a:latin typeface="Arial" panose="020B0604020202020204" pitchFamily="34" charset="0"/>
                <a:cs typeface="Arial" panose="020B0604020202020204" pitchFamily="34" charset="0"/>
              </a:rPr>
              <a:t>[insert text]</a:t>
            </a:r>
          </a:p>
          <a:p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89" y="4420938"/>
            <a:ext cx="79404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We commit to:</a:t>
            </a:r>
            <a:endParaRPr lang="en-IE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panose="020B0604020202020204" pitchFamily="34" charset="0"/>
                <a:cs typeface="Arial" panose="020B0604020202020204" pitchFamily="34" charset="0"/>
              </a:rPr>
              <a:t>[insert text</a:t>
            </a:r>
            <a:r>
              <a:rPr lang="en-I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IE" sz="1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IE" sz="1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IE" sz="1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IE" sz="1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IE" sz="1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cs typeface="Arial" charset="0"/>
              </a:rPr>
              <a:t> </a:t>
            </a:r>
            <a:endParaRPr lang="en-IE" sz="1000" dirty="0" smtClean="0">
              <a:latin typeface="Arial" charset="0"/>
              <a:cs typeface="Arial" charset="0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Arial" charset="0"/>
                <a:cs typeface="Arial" charset="0"/>
              </a:rPr>
              <a:t> </a:t>
            </a:r>
            <a:endParaRPr lang="en-I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7814" y="1003501"/>
            <a:ext cx="1526352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100" b="1" dirty="0" smtClean="0">
                <a:latin typeface="Arial MT Light" panose="020B0303030403020204" pitchFamily="34" charset="0"/>
              </a:rPr>
              <a:t>Insert SEC Logo / image if have one here</a:t>
            </a:r>
          </a:p>
          <a:p>
            <a:pPr algn="ctr"/>
            <a:endParaRPr lang="en-IE" sz="1100" b="1" dirty="0" smtClean="0">
              <a:latin typeface="Arial MT Light" panose="020B03030304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3757" y="6419543"/>
            <a:ext cx="3972195" cy="28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[Insert Date here]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0089" y="6434058"/>
            <a:ext cx="2924053" cy="27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[Insert name of your SEC here]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089" y="5861425"/>
            <a:ext cx="82524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2DC8B1"/>
                </a:solidFill>
                <a:latin typeface="Arial Black" panose="020B0A04020102020204" pitchFamily="34" charset="0"/>
              </a:rPr>
              <a:t>We the undersigned </a:t>
            </a:r>
            <a:r>
              <a:rPr lang="en-I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are fully supportive of the vision, aims and commitments outlined above.            We sign this Community Charter on behalf of: </a:t>
            </a:r>
            <a:endParaRPr lang="en-I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47027" y="7287904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30945" y="7282379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38507" y="7287904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93397" y="7282379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7026" y="752738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30944" y="752186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38506" y="752738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93396" y="752186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9011" y="775961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42929" y="775409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50491" y="775961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05381" y="775409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9010" y="7999102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42928" y="7993577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50490" y="7999102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05380" y="7993577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61542" y="8253104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30946" y="8247579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38508" y="8253104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93398" y="8247579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47027" y="849258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30945" y="848706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838507" y="849258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793397" y="848706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59012" y="872481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42930" y="871929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50492" y="8724818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805382" y="8719293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9011" y="8964302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42929" y="8958777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50491" y="8964302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05381" y="8958777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53290" y="6868777"/>
            <a:ext cx="1231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Signature: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06186" y="6904920"/>
            <a:ext cx="1231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/ Title: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47441" y="6889952"/>
            <a:ext cx="1231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Signature: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00337" y="6926095"/>
            <a:ext cx="1231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/ Title:</a:t>
            </a:r>
            <a:endParaRPr lang="en-IE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4762745" y="7267865"/>
            <a:ext cx="12996" cy="218819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21195" y="6687528"/>
            <a:ext cx="387689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838506" y="6687528"/>
            <a:ext cx="387689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47029" y="9211046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830947" y="9205521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838509" y="9211046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793399" y="9205521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51087" y="9456055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835005" y="9450530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42567" y="9456055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797457" y="9450530"/>
            <a:ext cx="186714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98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107</Words>
  <Application>Microsoft Office PowerPoint</Application>
  <PresentationFormat>A3 Paper (297x420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MT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 McMahon</dc:creator>
  <cp:lastModifiedBy>Susan Cogan</cp:lastModifiedBy>
  <cp:revision>20</cp:revision>
  <cp:lastPrinted>2016-08-15T13:30:18Z</cp:lastPrinted>
  <dcterms:created xsi:type="dcterms:W3CDTF">2016-08-08T09:20:39Z</dcterms:created>
  <dcterms:modified xsi:type="dcterms:W3CDTF">2016-08-15T16:32:49Z</dcterms:modified>
</cp:coreProperties>
</file>