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Year on Year % Electricity</a:t>
            </a:r>
            <a:r>
              <a:rPr lang="en-US" baseline="0" dirty="0"/>
              <a:t> </a:t>
            </a:r>
            <a:r>
              <a:rPr lang="en-US" dirty="0"/>
              <a:t>Savings in kWh since 2007</a:t>
            </a:r>
          </a:p>
          <a:p>
            <a:pPr>
              <a:defRPr/>
            </a:pPr>
            <a:r>
              <a:rPr lang="en-US" i="1" dirty="0"/>
              <a:t>Target is 33% by 2020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5B9BD5"/>
            </a:solidFill>
            <a:ln>
              <a:noFill/>
            </a:ln>
            <a:effectLst/>
          </c:spPr>
          <c:invertIfNegative val="1"/>
          <c:dPt>
            <c:idx val="2"/>
            <c:invertIfNegative val="1"/>
            <c:bubble3D val="0"/>
            <c:spPr>
              <a:gradFill>
                <a:gsLst>
                  <a:gs pos="0">
                    <a:srgbClr val="00B050"/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3F3-4A13-98C1-958FAC203E42}"/>
              </c:ext>
            </c:extLst>
          </c:dPt>
          <c:dPt>
            <c:idx val="4"/>
            <c:invertIfNegative val="1"/>
            <c:bubble3D val="0"/>
            <c:spPr>
              <a:gradFill>
                <a:gsLst>
                  <a:gs pos="0">
                    <a:srgbClr val="00B050"/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53F3-4A13-98C1-958FAC203E42}"/>
              </c:ext>
            </c:extLst>
          </c:dPt>
          <c:dPt>
            <c:idx val="8"/>
            <c:invertIfNegative val="1"/>
            <c:bubble3D val="0"/>
            <c:spPr>
              <a:gradFill>
                <a:gsLst>
                  <a:gs pos="0">
                    <a:srgbClr val="00B050"/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3F3-4A13-98C1-958FAC203E42}"/>
              </c:ext>
            </c:extLst>
          </c:dPt>
          <c:dPt>
            <c:idx val="9"/>
            <c:invertIfNegative val="1"/>
            <c:bubble3D val="0"/>
            <c:spPr>
              <a:gradFill>
                <a:gsLst>
                  <a:gs pos="0">
                    <a:srgbClr val="00B050"/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6-02A3-4640-BC59-1DD7AABD932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'kWh pa 2007-2016'!$C$1:$L$1</c:f>
              <c:strCache>
                <c:ptCount val="10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Total</c:v>
                </c:pt>
              </c:strCache>
            </c:strRef>
          </c:cat>
          <c:val>
            <c:numRef>
              <c:f>'kWh pa 2007-2016'!$C$4:$L$4</c:f>
              <c:numCache>
                <c:formatCode>0.0%</c:formatCode>
                <c:ptCount val="10"/>
                <c:pt idx="0">
                  <c:v>6.8441112572540347E-2</c:v>
                </c:pt>
                <c:pt idx="1">
                  <c:v>1.8154971340586901E-2</c:v>
                </c:pt>
                <c:pt idx="2">
                  <c:v>-2.1640851606026544E-2</c:v>
                </c:pt>
                <c:pt idx="3">
                  <c:v>9.8246313570945681E-2</c:v>
                </c:pt>
                <c:pt idx="4">
                  <c:v>-2.698115591254854E-2</c:v>
                </c:pt>
                <c:pt idx="5">
                  <c:v>9.5110189560034863E-2</c:v>
                </c:pt>
                <c:pt idx="6">
                  <c:v>4.9937426662227183E-2</c:v>
                </c:pt>
                <c:pt idx="7">
                  <c:v>5.0523136825179858E-2</c:v>
                </c:pt>
                <c:pt idx="8">
                  <c:v>-5.1109582005556341E-2</c:v>
                </c:pt>
                <c:pt idx="9">
                  <c:v>0.25752437621951135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3F3-4A13-98C1-958FAC203E42}"/>
            </c:ex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</a:ln>
                  <a:effectLst/>
                </c14:spPr>
              </c14:invertSolidFillFmt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02156208"/>
        <c:axId val="202155816"/>
      </c:barChart>
      <c:catAx>
        <c:axId val="2021562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2155816"/>
        <c:crosses val="autoZero"/>
        <c:auto val="1"/>
        <c:lblAlgn val="ctr"/>
        <c:lblOffset val="100"/>
        <c:noMultiLvlLbl val="0"/>
      </c:catAx>
      <c:valAx>
        <c:axId val="2021558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21562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A4414-F2EA-41CA-8239-24F67F41CDB9}" type="datetimeFigureOut">
              <a:rPr lang="en-IE" smtClean="0"/>
              <a:t>15/06/2017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4208-2881-40B8-AA61-E6958A5DCD20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905837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A4414-F2EA-41CA-8239-24F67F41CDB9}" type="datetimeFigureOut">
              <a:rPr lang="en-IE" smtClean="0"/>
              <a:t>15/06/2017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4208-2881-40B8-AA61-E6958A5DCD20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032690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A4414-F2EA-41CA-8239-24F67F41CDB9}" type="datetimeFigureOut">
              <a:rPr lang="en-IE" smtClean="0"/>
              <a:t>15/06/2017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4208-2881-40B8-AA61-E6958A5DCD20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312551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A4414-F2EA-41CA-8239-24F67F41CDB9}" type="datetimeFigureOut">
              <a:rPr lang="en-IE" smtClean="0"/>
              <a:t>15/06/2017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4208-2881-40B8-AA61-E6958A5DCD20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113334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A4414-F2EA-41CA-8239-24F67F41CDB9}" type="datetimeFigureOut">
              <a:rPr lang="en-IE" smtClean="0"/>
              <a:t>15/06/2017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4208-2881-40B8-AA61-E6958A5DCD20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232022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A4414-F2EA-41CA-8239-24F67F41CDB9}" type="datetimeFigureOut">
              <a:rPr lang="en-IE" smtClean="0"/>
              <a:t>15/06/2017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4208-2881-40B8-AA61-E6958A5DCD20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88999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A4414-F2EA-41CA-8239-24F67F41CDB9}" type="datetimeFigureOut">
              <a:rPr lang="en-IE" smtClean="0"/>
              <a:t>15/06/2017</a:t>
            </a:fld>
            <a:endParaRPr lang="en-I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4208-2881-40B8-AA61-E6958A5DCD20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014326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A4414-F2EA-41CA-8239-24F67F41CDB9}" type="datetimeFigureOut">
              <a:rPr lang="en-IE" smtClean="0"/>
              <a:t>15/06/2017</a:t>
            </a:fld>
            <a:endParaRPr lang="en-I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4208-2881-40B8-AA61-E6958A5DCD20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212519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A4414-F2EA-41CA-8239-24F67F41CDB9}" type="datetimeFigureOut">
              <a:rPr lang="en-IE" smtClean="0"/>
              <a:t>15/06/2017</a:t>
            </a:fld>
            <a:endParaRPr lang="en-I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4208-2881-40B8-AA61-E6958A5DCD20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375364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A4414-F2EA-41CA-8239-24F67F41CDB9}" type="datetimeFigureOut">
              <a:rPr lang="en-IE" smtClean="0"/>
              <a:t>15/06/2017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4208-2881-40B8-AA61-E6958A5DCD20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902275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A4414-F2EA-41CA-8239-24F67F41CDB9}" type="datetimeFigureOut">
              <a:rPr lang="en-IE" smtClean="0"/>
              <a:t>15/06/2017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4208-2881-40B8-AA61-E6958A5DCD20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292371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EA4414-F2EA-41CA-8239-24F67F41CDB9}" type="datetimeFigureOut">
              <a:rPr lang="en-IE" smtClean="0"/>
              <a:t>15/06/2017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464208-2881-40B8-AA61-E6958A5DCD20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890983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13" Type="http://schemas.openxmlformats.org/officeDocument/2006/relationships/image" Target="../media/image16.jpg"/><Relationship Id="rId3" Type="http://schemas.openxmlformats.org/officeDocument/2006/relationships/image" Target="../media/image6.png"/><Relationship Id="rId7" Type="http://schemas.openxmlformats.org/officeDocument/2006/relationships/image" Target="../media/image10.jpg"/><Relationship Id="rId12" Type="http://schemas.openxmlformats.org/officeDocument/2006/relationships/image" Target="../media/image15.jpg"/><Relationship Id="rId2" Type="http://schemas.openxmlformats.org/officeDocument/2006/relationships/image" Target="../media/image5.jpg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g"/><Relationship Id="rId11" Type="http://schemas.openxmlformats.org/officeDocument/2006/relationships/image" Target="../media/image14.png"/><Relationship Id="rId5" Type="http://schemas.openxmlformats.org/officeDocument/2006/relationships/image" Target="../media/image8.jpg"/><Relationship Id="rId15" Type="http://schemas.openxmlformats.org/officeDocument/2006/relationships/image" Target="../media/image18.jpg"/><Relationship Id="rId10" Type="http://schemas.openxmlformats.org/officeDocument/2006/relationships/image" Target="../media/image13.jpg"/><Relationship Id="rId4" Type="http://schemas.openxmlformats.org/officeDocument/2006/relationships/image" Target="../media/image7.jpg"/><Relationship Id="rId9" Type="http://schemas.openxmlformats.org/officeDocument/2006/relationships/image" Target="../media/image12.jpg"/><Relationship Id="rId14" Type="http://schemas.openxmlformats.org/officeDocument/2006/relationships/image" Target="../media/image17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35185" y="212272"/>
            <a:ext cx="40984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800" b="1" dirty="0" smtClean="0"/>
              <a:t>Welcome to GMIT Mayo</a:t>
            </a:r>
            <a:endParaRPr lang="en-IE" sz="2800" b="1" dirty="0"/>
          </a:p>
        </p:txBody>
      </p:sp>
    </p:spTree>
    <p:extLst>
      <p:ext uri="{BB962C8B-B14F-4D97-AF65-F5344CB8AC3E}">
        <p14:creationId xmlns:p14="http://schemas.microsoft.com/office/powerpoint/2010/main" val="1823136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92386" y="0"/>
            <a:ext cx="2906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3600" b="1" dirty="0" smtClean="0"/>
              <a:t>Who we are</a:t>
            </a:r>
            <a:endParaRPr lang="en-IE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67443" y="2008414"/>
            <a:ext cx="1077685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4000" dirty="0" smtClean="0"/>
              <a:t>Established in 2008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4000" dirty="0" smtClean="0"/>
              <a:t>First IOT in the world to be awarded the Green Flag by FEE </a:t>
            </a:r>
            <a:r>
              <a:rPr lang="en-IE" sz="4000" dirty="0" smtClean="0"/>
              <a:t>administered </a:t>
            </a:r>
            <a:r>
              <a:rPr lang="en-IE" sz="4000" dirty="0" smtClean="0"/>
              <a:t>by An Taisce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4000" dirty="0" smtClean="0"/>
              <a:t>Students &amp; Staff working together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E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584" y="5778995"/>
            <a:ext cx="2188029" cy="107900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8156" y="0"/>
            <a:ext cx="2443843" cy="977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80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14500" y="391886"/>
            <a:ext cx="86704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4000" b="1" dirty="0" smtClean="0"/>
              <a:t>What we have done</a:t>
            </a:r>
            <a:endParaRPr lang="en-IE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20486" y="1469571"/>
            <a:ext cx="101727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4000" b="1" dirty="0" smtClean="0"/>
              <a:t>Energy reduction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4000" b="1" dirty="0" smtClean="0"/>
              <a:t>Waste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4000" b="1" dirty="0" smtClean="0"/>
              <a:t>Biodiversity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4000" b="1" dirty="0" smtClean="0"/>
              <a:t>Transport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4000" b="1" dirty="0" smtClean="0"/>
              <a:t>Water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4000" b="1" dirty="0" smtClean="0"/>
              <a:t>Its all about Sustainability</a:t>
            </a:r>
            <a:endParaRPr lang="en-IE" sz="40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8156" y="0"/>
            <a:ext cx="2443843" cy="9775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584" y="5778995"/>
            <a:ext cx="2188029" cy="1079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62900" y="0"/>
            <a:ext cx="4229100" cy="6858000"/>
          </a:xfrm>
          <a:prstGeom prst="rect">
            <a:avLst/>
          </a:prstGeom>
          <a:solidFill>
            <a:srgbClr val="000000">
              <a:alpha val="80000"/>
            </a:srgbClr>
          </a:solidFill>
          <a:ln w="6350" cmpd="sng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353786" y="984881"/>
            <a:ext cx="6096000" cy="3877985"/>
          </a:xfrm>
          <a:prstGeom prst="rect">
            <a:avLst/>
          </a:prstGeom>
        </p:spPr>
        <p:txBody>
          <a:bodyPr>
            <a:spAutoFit/>
          </a:bodyPr>
          <a:lstStyle/>
          <a:p>
            <a:pPr marL="514350" indent="-28575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b="1" dirty="0" smtClean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In March 2010 Aquarius Power Management Software was installed in two computer labs at GMIT Castlebar on a trial basis to see if significant savings could be made. </a:t>
            </a:r>
          </a:p>
          <a:p>
            <a:pPr marL="514350" indent="-285750" algn="just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b="1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Positive savings made and it was decided to install the software in all computer labs and the Library</a:t>
            </a:r>
            <a:endParaRPr lang="en-GB" sz="2400" b="1" dirty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algn="just">
              <a:spcBef>
                <a:spcPts val="1200"/>
              </a:spcBef>
              <a:spcAft>
                <a:spcPts val="600"/>
              </a:spcAft>
            </a:pPr>
            <a:r>
              <a:rPr lang="en-GB" sz="24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IE" sz="2400" dirty="0">
              <a:solidFill>
                <a:srgbClr val="000000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614" y="1"/>
            <a:ext cx="2068286" cy="8273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584" y="5778995"/>
            <a:ext cx="2188029" cy="1079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59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98271" y="293914"/>
            <a:ext cx="75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4000" b="1" dirty="0" smtClean="0"/>
              <a:t>Simple Solutions</a:t>
            </a:r>
            <a:endParaRPr lang="en-IE" sz="4000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2164850" y="1126672"/>
            <a:ext cx="8218310" cy="5611495"/>
            <a:chOff x="0" y="0"/>
            <a:chExt cx="10187831" cy="6880098"/>
          </a:xfrm>
        </p:grpSpPr>
        <p:pic>
          <p:nvPicPr>
            <p:cNvPr id="4" name="Picture 3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970532" y="73914"/>
              <a:ext cx="5759958" cy="2276094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6416034" y="1966434"/>
              <a:ext cx="133776" cy="60302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IE" sz="3600" i="1" dirty="0">
                  <a:solidFill>
                    <a:srgbClr val="000000"/>
                  </a:solidFill>
                  <a:effectLst/>
                  <a:latin typeface="Monotype Corsiva" panose="03010101010201010101" pitchFamily="66" charset="0"/>
                  <a:ea typeface="Monotype Corsiva" panose="03010101010201010101" pitchFamily="66" charset="0"/>
                  <a:cs typeface="Monotype Corsiva" panose="03010101010201010101" pitchFamily="66" charset="0"/>
                </a:rPr>
                <a:t> </a:t>
              </a:r>
              <a:endParaRPr lang="en-IE" sz="1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3810490" y="2529555"/>
              <a:ext cx="6321329" cy="133972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IE" sz="8000" i="1" dirty="0">
                  <a:solidFill>
                    <a:srgbClr val="000000"/>
                  </a:solidFill>
                  <a:effectLst/>
                  <a:latin typeface="Monotype Corsiva" panose="03010101010201010101" pitchFamily="66" charset="0"/>
                  <a:ea typeface="Monotype Corsiva" panose="03010101010201010101" pitchFamily="66" charset="0"/>
                  <a:cs typeface="Monotype Corsiva" panose="03010101010201010101" pitchFamily="66" charset="0"/>
                </a:rPr>
                <a:t>Last one out </a:t>
              </a:r>
              <a:endParaRPr lang="en-IE" sz="1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344161" y="3693540"/>
              <a:ext cx="5566017" cy="133972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IE" sz="8000" i="1" dirty="0">
                  <a:solidFill>
                    <a:srgbClr val="000000"/>
                  </a:solidFill>
                  <a:effectLst/>
                  <a:latin typeface="Monotype Corsiva" panose="03010101010201010101" pitchFamily="66" charset="0"/>
                  <a:ea typeface="Monotype Corsiva" panose="03010101010201010101" pitchFamily="66" charset="0"/>
                  <a:cs typeface="Monotype Corsiva" panose="03010101010201010101" pitchFamily="66" charset="0"/>
                </a:rPr>
                <a:t>Lights Out </a:t>
              </a:r>
              <a:endParaRPr lang="en-IE" sz="1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6416034" y="4733221"/>
              <a:ext cx="74247" cy="334681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IE" sz="2000" i="1" dirty="0">
                  <a:solidFill>
                    <a:srgbClr val="000000"/>
                  </a:solidFill>
                  <a:effectLst/>
                  <a:latin typeface="Monotype Corsiva" panose="03010101010201010101" pitchFamily="66" charset="0"/>
                  <a:ea typeface="Monotype Corsiva" panose="03010101010201010101" pitchFamily="66" charset="0"/>
                  <a:cs typeface="Monotype Corsiva" panose="03010101010201010101" pitchFamily="66" charset="0"/>
                </a:rPr>
                <a:t> </a:t>
              </a:r>
              <a:endParaRPr lang="en-IE" sz="1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276082" y="5064122"/>
              <a:ext cx="3390146" cy="804038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IE" sz="4800" i="1" dirty="0">
                  <a:solidFill>
                    <a:srgbClr val="000000"/>
                  </a:solidFill>
                  <a:effectLst/>
                  <a:latin typeface="Monotype Corsiva" panose="03010101010201010101" pitchFamily="66" charset="0"/>
                  <a:ea typeface="Monotype Corsiva" panose="03010101010201010101" pitchFamily="66" charset="0"/>
                  <a:cs typeface="Monotype Corsiva" panose="03010101010201010101" pitchFamily="66" charset="0"/>
                </a:rPr>
                <a:t>Thank you  </a:t>
              </a:r>
              <a:endParaRPr lang="en-IE" sz="1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251954" y="5748398"/>
              <a:ext cx="5935877" cy="804038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IE" sz="4800" i="1" dirty="0">
                  <a:solidFill>
                    <a:srgbClr val="000000"/>
                  </a:solidFill>
                  <a:effectLst/>
                  <a:latin typeface="Monotype Corsiva" panose="03010101010201010101" pitchFamily="66" charset="0"/>
                  <a:ea typeface="Monotype Corsiva" panose="03010101010201010101" pitchFamily="66" charset="0"/>
                  <a:cs typeface="Monotype Corsiva" panose="03010101010201010101" pitchFamily="66" charset="0"/>
                </a:rPr>
                <a:t>Go raibh maith agat </a:t>
              </a:r>
              <a:endParaRPr lang="en-IE" sz="1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" name="Shape 14"/>
            <p:cNvSpPr/>
            <p:nvPr/>
          </p:nvSpPr>
          <p:spPr>
            <a:xfrm>
              <a:off x="63246" y="63246"/>
              <a:ext cx="4798695" cy="6752844"/>
            </a:xfrm>
            <a:custGeom>
              <a:avLst/>
              <a:gdLst/>
              <a:ahLst/>
              <a:cxnLst/>
              <a:rect l="0" t="0" r="0" b="0"/>
              <a:pathLst>
                <a:path w="4798695" h="6752844">
                  <a:moveTo>
                    <a:pt x="0" y="0"/>
                  </a:moveTo>
                  <a:lnTo>
                    <a:pt x="4798695" y="0"/>
                  </a:lnTo>
                  <a:lnTo>
                    <a:pt x="4798695" y="12954"/>
                  </a:lnTo>
                  <a:lnTo>
                    <a:pt x="12954" y="12954"/>
                  </a:lnTo>
                  <a:lnTo>
                    <a:pt x="12954" y="6740652"/>
                  </a:lnTo>
                  <a:lnTo>
                    <a:pt x="4798695" y="6740652"/>
                  </a:lnTo>
                  <a:lnTo>
                    <a:pt x="4798695" y="6752844"/>
                  </a:lnTo>
                  <a:lnTo>
                    <a:pt x="0" y="6752844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3266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IE" dirty="0"/>
            </a:p>
          </p:txBody>
        </p:sp>
        <p:sp>
          <p:nvSpPr>
            <p:cNvPr id="12" name="Shape 15"/>
            <p:cNvSpPr/>
            <p:nvPr/>
          </p:nvSpPr>
          <p:spPr>
            <a:xfrm>
              <a:off x="25146" y="25146"/>
              <a:ext cx="4836795" cy="6829044"/>
            </a:xfrm>
            <a:custGeom>
              <a:avLst/>
              <a:gdLst/>
              <a:ahLst/>
              <a:cxnLst/>
              <a:rect l="0" t="0" r="0" b="0"/>
              <a:pathLst>
                <a:path w="4836795" h="6829044">
                  <a:moveTo>
                    <a:pt x="0" y="0"/>
                  </a:moveTo>
                  <a:lnTo>
                    <a:pt x="4836795" y="0"/>
                  </a:lnTo>
                  <a:lnTo>
                    <a:pt x="4836795" y="25146"/>
                  </a:lnTo>
                  <a:lnTo>
                    <a:pt x="25146" y="25146"/>
                  </a:lnTo>
                  <a:lnTo>
                    <a:pt x="25146" y="6803898"/>
                  </a:lnTo>
                  <a:lnTo>
                    <a:pt x="4836795" y="6803899"/>
                  </a:lnTo>
                  <a:lnTo>
                    <a:pt x="4836795" y="6829044"/>
                  </a:lnTo>
                  <a:lnTo>
                    <a:pt x="0" y="6829044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3266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IE" dirty="0"/>
            </a:p>
          </p:txBody>
        </p:sp>
        <p:sp>
          <p:nvSpPr>
            <p:cNvPr id="13" name="Shape 16"/>
            <p:cNvSpPr/>
            <p:nvPr/>
          </p:nvSpPr>
          <p:spPr>
            <a:xfrm>
              <a:off x="0" y="0"/>
              <a:ext cx="4861941" cy="6880098"/>
            </a:xfrm>
            <a:custGeom>
              <a:avLst/>
              <a:gdLst/>
              <a:ahLst/>
              <a:cxnLst/>
              <a:rect l="0" t="0" r="0" b="0"/>
              <a:pathLst>
                <a:path w="4861941" h="6880098">
                  <a:moveTo>
                    <a:pt x="0" y="0"/>
                  </a:moveTo>
                  <a:lnTo>
                    <a:pt x="4861941" y="0"/>
                  </a:lnTo>
                  <a:lnTo>
                    <a:pt x="4861941" y="12192"/>
                  </a:lnTo>
                  <a:lnTo>
                    <a:pt x="12192" y="12192"/>
                  </a:lnTo>
                  <a:lnTo>
                    <a:pt x="12192" y="6867145"/>
                  </a:lnTo>
                  <a:lnTo>
                    <a:pt x="4861941" y="6867145"/>
                  </a:lnTo>
                  <a:lnTo>
                    <a:pt x="4861941" y="6880098"/>
                  </a:lnTo>
                  <a:lnTo>
                    <a:pt x="0" y="6880098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3266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IE" dirty="0"/>
            </a:p>
          </p:txBody>
        </p:sp>
        <p:sp>
          <p:nvSpPr>
            <p:cNvPr id="14" name="Shape 17"/>
            <p:cNvSpPr/>
            <p:nvPr/>
          </p:nvSpPr>
          <p:spPr>
            <a:xfrm>
              <a:off x="4861941" y="63246"/>
              <a:ext cx="4798696" cy="6752845"/>
            </a:xfrm>
            <a:custGeom>
              <a:avLst/>
              <a:gdLst/>
              <a:ahLst/>
              <a:cxnLst/>
              <a:rect l="0" t="0" r="0" b="0"/>
              <a:pathLst>
                <a:path w="4798696" h="6752845">
                  <a:moveTo>
                    <a:pt x="0" y="0"/>
                  </a:moveTo>
                  <a:lnTo>
                    <a:pt x="4798696" y="0"/>
                  </a:lnTo>
                  <a:lnTo>
                    <a:pt x="4798696" y="6752845"/>
                  </a:lnTo>
                  <a:lnTo>
                    <a:pt x="0" y="6752844"/>
                  </a:lnTo>
                  <a:lnTo>
                    <a:pt x="0" y="6740652"/>
                  </a:lnTo>
                  <a:lnTo>
                    <a:pt x="4785741" y="6740652"/>
                  </a:lnTo>
                  <a:lnTo>
                    <a:pt x="4785741" y="12954"/>
                  </a:lnTo>
                  <a:lnTo>
                    <a:pt x="0" y="12954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3266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IE" dirty="0"/>
            </a:p>
          </p:txBody>
        </p:sp>
        <p:sp>
          <p:nvSpPr>
            <p:cNvPr id="15" name="Shape 18"/>
            <p:cNvSpPr/>
            <p:nvPr/>
          </p:nvSpPr>
          <p:spPr>
            <a:xfrm>
              <a:off x="4861941" y="25146"/>
              <a:ext cx="4836796" cy="6829045"/>
            </a:xfrm>
            <a:custGeom>
              <a:avLst/>
              <a:gdLst/>
              <a:ahLst/>
              <a:cxnLst/>
              <a:rect l="0" t="0" r="0" b="0"/>
              <a:pathLst>
                <a:path w="4836796" h="6829045">
                  <a:moveTo>
                    <a:pt x="0" y="0"/>
                  </a:moveTo>
                  <a:lnTo>
                    <a:pt x="4836796" y="0"/>
                  </a:lnTo>
                  <a:lnTo>
                    <a:pt x="4836796" y="6829045"/>
                  </a:lnTo>
                  <a:lnTo>
                    <a:pt x="0" y="6829044"/>
                  </a:lnTo>
                  <a:lnTo>
                    <a:pt x="0" y="6803899"/>
                  </a:lnTo>
                  <a:lnTo>
                    <a:pt x="4811649" y="6803899"/>
                  </a:lnTo>
                  <a:lnTo>
                    <a:pt x="4811649" y="25146"/>
                  </a:lnTo>
                  <a:lnTo>
                    <a:pt x="0" y="25146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3266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IE" dirty="0"/>
            </a:p>
          </p:txBody>
        </p:sp>
        <p:sp>
          <p:nvSpPr>
            <p:cNvPr id="16" name="Shape 19"/>
            <p:cNvSpPr/>
            <p:nvPr/>
          </p:nvSpPr>
          <p:spPr>
            <a:xfrm>
              <a:off x="4861941" y="0"/>
              <a:ext cx="4861941" cy="6880098"/>
            </a:xfrm>
            <a:custGeom>
              <a:avLst/>
              <a:gdLst/>
              <a:ahLst/>
              <a:cxnLst/>
              <a:rect l="0" t="0" r="0" b="0"/>
              <a:pathLst>
                <a:path w="4861941" h="6880098">
                  <a:moveTo>
                    <a:pt x="0" y="0"/>
                  </a:moveTo>
                  <a:lnTo>
                    <a:pt x="4861941" y="0"/>
                  </a:lnTo>
                  <a:lnTo>
                    <a:pt x="4861941" y="6880098"/>
                  </a:lnTo>
                  <a:lnTo>
                    <a:pt x="0" y="6880097"/>
                  </a:lnTo>
                  <a:lnTo>
                    <a:pt x="0" y="6867145"/>
                  </a:lnTo>
                  <a:lnTo>
                    <a:pt x="4849749" y="6867145"/>
                  </a:lnTo>
                  <a:lnTo>
                    <a:pt x="4849749" y="12192"/>
                  </a:lnTo>
                  <a:lnTo>
                    <a:pt x="0" y="12192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3266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IE" dirty="0"/>
            </a:p>
          </p:txBody>
        </p:sp>
        <p:pic>
          <p:nvPicPr>
            <p:cNvPr id="17" name="Picture 16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773290" y="1982470"/>
              <a:ext cx="2712721" cy="1002792"/>
            </a:xfrm>
            <a:prstGeom prst="rect">
              <a:avLst/>
            </a:prstGeom>
          </p:spPr>
        </p:pic>
        <p:pic>
          <p:nvPicPr>
            <p:cNvPr id="18" name="Picture 17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761238" y="2986278"/>
              <a:ext cx="2736342" cy="57912"/>
            </a:xfrm>
            <a:prstGeom prst="rect">
              <a:avLst/>
            </a:prstGeom>
          </p:spPr>
        </p:pic>
        <p:pic>
          <p:nvPicPr>
            <p:cNvPr id="19" name="Picture 18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746760" y="3044190"/>
              <a:ext cx="2765298" cy="57912"/>
            </a:xfrm>
            <a:prstGeom prst="rect">
              <a:avLst/>
            </a:prstGeom>
          </p:spPr>
        </p:pic>
        <p:pic>
          <p:nvPicPr>
            <p:cNvPr id="20" name="Picture 19"/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732282" y="3102102"/>
              <a:ext cx="2779776" cy="14478"/>
            </a:xfrm>
            <a:prstGeom prst="rect">
              <a:avLst/>
            </a:prstGeom>
          </p:spPr>
        </p:pic>
        <p:pic>
          <p:nvPicPr>
            <p:cNvPr id="21" name="Picture 20"/>
            <p:cNvPicPr/>
            <p:nvPr/>
          </p:nvPicPr>
          <p:blipFill>
            <a:blip r:embed="rId7"/>
            <a:stretch>
              <a:fillRect/>
            </a:stretch>
          </p:blipFill>
          <p:spPr>
            <a:xfrm>
              <a:off x="732282" y="3116580"/>
              <a:ext cx="2794254" cy="101346"/>
            </a:xfrm>
            <a:prstGeom prst="rect">
              <a:avLst/>
            </a:prstGeom>
          </p:spPr>
        </p:pic>
        <p:pic>
          <p:nvPicPr>
            <p:cNvPr id="22" name="Picture 21"/>
            <p:cNvPicPr/>
            <p:nvPr/>
          </p:nvPicPr>
          <p:blipFill>
            <a:blip r:embed="rId8"/>
            <a:stretch>
              <a:fillRect/>
            </a:stretch>
          </p:blipFill>
          <p:spPr>
            <a:xfrm>
              <a:off x="732282" y="3217926"/>
              <a:ext cx="2808732" cy="115824"/>
            </a:xfrm>
            <a:prstGeom prst="rect">
              <a:avLst/>
            </a:prstGeom>
          </p:spPr>
        </p:pic>
        <p:pic>
          <p:nvPicPr>
            <p:cNvPr id="23" name="Picture 22"/>
            <p:cNvPicPr/>
            <p:nvPr/>
          </p:nvPicPr>
          <p:blipFill>
            <a:blip r:embed="rId9"/>
            <a:stretch>
              <a:fillRect/>
            </a:stretch>
          </p:blipFill>
          <p:spPr>
            <a:xfrm>
              <a:off x="717804" y="3333750"/>
              <a:ext cx="2823210" cy="72390"/>
            </a:xfrm>
            <a:prstGeom prst="rect">
              <a:avLst/>
            </a:prstGeom>
          </p:spPr>
        </p:pic>
        <p:pic>
          <p:nvPicPr>
            <p:cNvPr id="24" name="Picture 23"/>
            <p:cNvPicPr/>
            <p:nvPr/>
          </p:nvPicPr>
          <p:blipFill>
            <a:blip r:embed="rId10"/>
            <a:stretch>
              <a:fillRect/>
            </a:stretch>
          </p:blipFill>
          <p:spPr>
            <a:xfrm>
              <a:off x="717804" y="3406140"/>
              <a:ext cx="2827020" cy="14478"/>
            </a:xfrm>
            <a:prstGeom prst="rect">
              <a:avLst/>
            </a:prstGeom>
          </p:spPr>
        </p:pic>
        <p:pic>
          <p:nvPicPr>
            <p:cNvPr id="25" name="Picture 24"/>
            <p:cNvPicPr/>
            <p:nvPr/>
          </p:nvPicPr>
          <p:blipFill>
            <a:blip r:embed="rId11"/>
            <a:stretch>
              <a:fillRect/>
            </a:stretch>
          </p:blipFill>
          <p:spPr>
            <a:xfrm>
              <a:off x="728586" y="3417062"/>
              <a:ext cx="2816352" cy="33528"/>
            </a:xfrm>
            <a:prstGeom prst="rect">
              <a:avLst/>
            </a:prstGeom>
          </p:spPr>
        </p:pic>
        <p:pic>
          <p:nvPicPr>
            <p:cNvPr id="26" name="Picture 25"/>
            <p:cNvPicPr/>
            <p:nvPr/>
          </p:nvPicPr>
          <p:blipFill>
            <a:blip r:embed="rId12"/>
            <a:stretch>
              <a:fillRect/>
            </a:stretch>
          </p:blipFill>
          <p:spPr>
            <a:xfrm>
              <a:off x="732282" y="3449574"/>
              <a:ext cx="2808732" cy="173736"/>
            </a:xfrm>
            <a:prstGeom prst="rect">
              <a:avLst/>
            </a:prstGeom>
          </p:spPr>
        </p:pic>
        <p:pic>
          <p:nvPicPr>
            <p:cNvPr id="27" name="Picture 26"/>
            <p:cNvPicPr/>
            <p:nvPr/>
          </p:nvPicPr>
          <p:blipFill>
            <a:blip r:embed="rId13"/>
            <a:stretch>
              <a:fillRect/>
            </a:stretch>
          </p:blipFill>
          <p:spPr>
            <a:xfrm>
              <a:off x="732282" y="3623310"/>
              <a:ext cx="2794254" cy="86868"/>
            </a:xfrm>
            <a:prstGeom prst="rect">
              <a:avLst/>
            </a:prstGeom>
          </p:spPr>
        </p:pic>
        <p:pic>
          <p:nvPicPr>
            <p:cNvPr id="28" name="Picture 27"/>
            <p:cNvPicPr/>
            <p:nvPr/>
          </p:nvPicPr>
          <p:blipFill>
            <a:blip r:embed="rId14"/>
            <a:stretch>
              <a:fillRect/>
            </a:stretch>
          </p:blipFill>
          <p:spPr>
            <a:xfrm>
              <a:off x="746760" y="3710178"/>
              <a:ext cx="2765298" cy="57912"/>
            </a:xfrm>
            <a:prstGeom prst="rect">
              <a:avLst/>
            </a:prstGeom>
          </p:spPr>
        </p:pic>
        <p:pic>
          <p:nvPicPr>
            <p:cNvPr id="29" name="Picture 28"/>
            <p:cNvPicPr/>
            <p:nvPr/>
          </p:nvPicPr>
          <p:blipFill>
            <a:blip r:embed="rId15"/>
            <a:stretch>
              <a:fillRect/>
            </a:stretch>
          </p:blipFill>
          <p:spPr>
            <a:xfrm>
              <a:off x="761238" y="3768090"/>
              <a:ext cx="2736342" cy="57912"/>
            </a:xfrm>
            <a:prstGeom prst="rect">
              <a:avLst/>
            </a:prstGeom>
          </p:spPr>
        </p:pic>
        <p:pic>
          <p:nvPicPr>
            <p:cNvPr id="30" name="Picture 29"/>
            <p:cNvPicPr/>
            <p:nvPr/>
          </p:nvPicPr>
          <p:blipFill>
            <a:blip r:embed="rId16"/>
            <a:stretch>
              <a:fillRect/>
            </a:stretch>
          </p:blipFill>
          <p:spPr>
            <a:xfrm>
              <a:off x="773290" y="3820414"/>
              <a:ext cx="2712721" cy="2877312"/>
            </a:xfrm>
            <a:prstGeom prst="rect">
              <a:avLst/>
            </a:prstGeom>
          </p:spPr>
        </p:pic>
        <p:sp>
          <p:nvSpPr>
            <p:cNvPr id="31" name="Shape 48"/>
            <p:cNvSpPr/>
            <p:nvPr/>
          </p:nvSpPr>
          <p:spPr>
            <a:xfrm>
              <a:off x="269748" y="2194179"/>
              <a:ext cx="3870198" cy="3398901"/>
            </a:xfrm>
            <a:custGeom>
              <a:avLst/>
              <a:gdLst/>
              <a:ahLst/>
              <a:cxnLst/>
              <a:rect l="0" t="0" r="0" b="0"/>
              <a:pathLst>
                <a:path w="3870198" h="3398901">
                  <a:moveTo>
                    <a:pt x="3607594" y="1333"/>
                  </a:moveTo>
                  <a:cubicBezTo>
                    <a:pt x="3625977" y="2667"/>
                    <a:pt x="3643884" y="11049"/>
                    <a:pt x="3656838" y="26289"/>
                  </a:cubicBezTo>
                  <a:lnTo>
                    <a:pt x="3844290" y="244221"/>
                  </a:lnTo>
                  <a:cubicBezTo>
                    <a:pt x="3870198" y="274701"/>
                    <a:pt x="3867150" y="320421"/>
                    <a:pt x="3836670" y="346329"/>
                  </a:cubicBezTo>
                  <a:lnTo>
                    <a:pt x="314706" y="3372993"/>
                  </a:lnTo>
                  <a:cubicBezTo>
                    <a:pt x="284988" y="3398901"/>
                    <a:pt x="239268" y="3395091"/>
                    <a:pt x="213360" y="3365373"/>
                  </a:cubicBezTo>
                  <a:lnTo>
                    <a:pt x="25908" y="3146679"/>
                  </a:lnTo>
                  <a:cubicBezTo>
                    <a:pt x="0" y="3116961"/>
                    <a:pt x="3048" y="3071241"/>
                    <a:pt x="33528" y="3045333"/>
                  </a:cubicBezTo>
                  <a:lnTo>
                    <a:pt x="3555492" y="18669"/>
                  </a:lnTo>
                  <a:cubicBezTo>
                    <a:pt x="3570352" y="5715"/>
                    <a:pt x="3589211" y="0"/>
                    <a:pt x="3607594" y="133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CC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IE" dirty="0"/>
            </a:p>
          </p:txBody>
        </p:sp>
        <p:sp>
          <p:nvSpPr>
            <p:cNvPr id="32" name="Shape 49"/>
            <p:cNvSpPr/>
            <p:nvPr/>
          </p:nvSpPr>
          <p:spPr>
            <a:xfrm>
              <a:off x="278130" y="3604767"/>
              <a:ext cx="1926717" cy="1979932"/>
            </a:xfrm>
            <a:custGeom>
              <a:avLst/>
              <a:gdLst/>
              <a:ahLst/>
              <a:cxnLst/>
              <a:rect l="0" t="0" r="0" b="0"/>
              <a:pathLst>
                <a:path w="1926717" h="1979932">
                  <a:moveTo>
                    <a:pt x="1926717" y="0"/>
                  </a:moveTo>
                  <a:lnTo>
                    <a:pt x="1926717" y="12560"/>
                  </a:lnTo>
                  <a:lnTo>
                    <a:pt x="1802892" y="119128"/>
                  </a:lnTo>
                  <a:lnTo>
                    <a:pt x="1801368" y="119890"/>
                  </a:lnTo>
                  <a:lnTo>
                    <a:pt x="1796796" y="124462"/>
                  </a:lnTo>
                  <a:lnTo>
                    <a:pt x="1795272" y="125224"/>
                  </a:lnTo>
                  <a:lnTo>
                    <a:pt x="1791462" y="129034"/>
                  </a:lnTo>
                  <a:lnTo>
                    <a:pt x="1789938" y="129796"/>
                  </a:lnTo>
                  <a:cubicBezTo>
                    <a:pt x="1494536" y="384392"/>
                    <a:pt x="1198359" y="637948"/>
                    <a:pt x="902970" y="892558"/>
                  </a:cubicBezTo>
                  <a:lnTo>
                    <a:pt x="901446" y="893320"/>
                  </a:lnTo>
                  <a:lnTo>
                    <a:pt x="897636" y="897130"/>
                  </a:lnTo>
                  <a:lnTo>
                    <a:pt x="896112" y="897892"/>
                  </a:lnTo>
                  <a:lnTo>
                    <a:pt x="892302" y="901702"/>
                  </a:lnTo>
                  <a:lnTo>
                    <a:pt x="890778" y="902464"/>
                  </a:lnTo>
                  <a:lnTo>
                    <a:pt x="886206" y="907036"/>
                  </a:lnTo>
                  <a:lnTo>
                    <a:pt x="884682" y="907798"/>
                  </a:lnTo>
                  <a:cubicBezTo>
                    <a:pt x="878357" y="914021"/>
                    <a:pt x="871195" y="919101"/>
                    <a:pt x="864870" y="925324"/>
                  </a:cubicBezTo>
                  <a:lnTo>
                    <a:pt x="863346" y="926086"/>
                  </a:lnTo>
                  <a:lnTo>
                    <a:pt x="859536" y="929896"/>
                  </a:lnTo>
                  <a:cubicBezTo>
                    <a:pt x="855192" y="932969"/>
                    <a:pt x="847636" y="939827"/>
                    <a:pt x="843534" y="943612"/>
                  </a:cubicBezTo>
                  <a:lnTo>
                    <a:pt x="842010" y="944374"/>
                  </a:lnTo>
                  <a:lnTo>
                    <a:pt x="837438" y="948946"/>
                  </a:lnTo>
                  <a:lnTo>
                    <a:pt x="835914" y="949708"/>
                  </a:lnTo>
                  <a:cubicBezTo>
                    <a:pt x="820598" y="963716"/>
                    <a:pt x="803897" y="976759"/>
                    <a:pt x="788670" y="990856"/>
                  </a:cubicBezTo>
                  <a:lnTo>
                    <a:pt x="787146" y="991618"/>
                  </a:lnTo>
                  <a:lnTo>
                    <a:pt x="783336" y="995428"/>
                  </a:lnTo>
                  <a:lnTo>
                    <a:pt x="781812" y="996190"/>
                  </a:lnTo>
                  <a:cubicBezTo>
                    <a:pt x="748335" y="1025730"/>
                    <a:pt x="713918" y="1054254"/>
                    <a:pt x="680466" y="1083820"/>
                  </a:cubicBezTo>
                  <a:lnTo>
                    <a:pt x="678942" y="1084582"/>
                  </a:lnTo>
                  <a:lnTo>
                    <a:pt x="675132" y="1088392"/>
                  </a:lnTo>
                  <a:lnTo>
                    <a:pt x="673608" y="1089154"/>
                  </a:lnTo>
                  <a:cubicBezTo>
                    <a:pt x="602285" y="1151244"/>
                    <a:pt x="530085" y="1212280"/>
                    <a:pt x="458724" y="1274320"/>
                  </a:cubicBezTo>
                  <a:lnTo>
                    <a:pt x="457200" y="1275082"/>
                  </a:lnTo>
                  <a:lnTo>
                    <a:pt x="452628" y="1279654"/>
                  </a:lnTo>
                  <a:lnTo>
                    <a:pt x="451104" y="1280416"/>
                  </a:lnTo>
                  <a:lnTo>
                    <a:pt x="447294" y="1284226"/>
                  </a:lnTo>
                  <a:lnTo>
                    <a:pt x="445770" y="1284988"/>
                  </a:lnTo>
                  <a:lnTo>
                    <a:pt x="441960" y="1288798"/>
                  </a:lnTo>
                  <a:lnTo>
                    <a:pt x="440436" y="1289560"/>
                  </a:lnTo>
                  <a:cubicBezTo>
                    <a:pt x="434111" y="1295783"/>
                    <a:pt x="426948" y="1300863"/>
                    <a:pt x="420624" y="1307086"/>
                  </a:cubicBezTo>
                  <a:lnTo>
                    <a:pt x="419100" y="1307848"/>
                  </a:lnTo>
                  <a:lnTo>
                    <a:pt x="415290" y="1311658"/>
                  </a:lnTo>
                  <a:cubicBezTo>
                    <a:pt x="410769" y="1314998"/>
                    <a:pt x="402920" y="1322110"/>
                    <a:pt x="398526" y="1326136"/>
                  </a:cubicBezTo>
                  <a:lnTo>
                    <a:pt x="397002" y="1326898"/>
                  </a:lnTo>
                  <a:lnTo>
                    <a:pt x="393192" y="1330708"/>
                  </a:lnTo>
                  <a:lnTo>
                    <a:pt x="391668" y="1331470"/>
                  </a:lnTo>
                  <a:cubicBezTo>
                    <a:pt x="376263" y="1345414"/>
                    <a:pt x="359816" y="1358622"/>
                    <a:pt x="344424" y="1372618"/>
                  </a:cubicBezTo>
                  <a:lnTo>
                    <a:pt x="342900" y="1373380"/>
                  </a:lnTo>
                  <a:lnTo>
                    <a:pt x="339090" y="1377190"/>
                  </a:lnTo>
                  <a:lnTo>
                    <a:pt x="337566" y="1377952"/>
                  </a:lnTo>
                  <a:cubicBezTo>
                    <a:pt x="304101" y="1407517"/>
                    <a:pt x="269697" y="1436029"/>
                    <a:pt x="236220" y="1465582"/>
                  </a:cubicBezTo>
                  <a:lnTo>
                    <a:pt x="234696" y="1466344"/>
                  </a:lnTo>
                  <a:lnTo>
                    <a:pt x="230886" y="1470154"/>
                  </a:lnTo>
                  <a:lnTo>
                    <a:pt x="229362" y="1470916"/>
                  </a:lnTo>
                  <a:lnTo>
                    <a:pt x="225552" y="1474726"/>
                  </a:lnTo>
                  <a:lnTo>
                    <a:pt x="224028" y="1475488"/>
                  </a:lnTo>
                  <a:cubicBezTo>
                    <a:pt x="208725" y="1489598"/>
                    <a:pt x="192164" y="1502628"/>
                    <a:pt x="176784" y="1516636"/>
                  </a:cubicBezTo>
                  <a:lnTo>
                    <a:pt x="175260" y="1517398"/>
                  </a:lnTo>
                  <a:lnTo>
                    <a:pt x="171450" y="1521208"/>
                  </a:lnTo>
                  <a:lnTo>
                    <a:pt x="169926" y="1521970"/>
                  </a:lnTo>
                  <a:cubicBezTo>
                    <a:pt x="165646" y="1526072"/>
                    <a:pt x="157848" y="1533070"/>
                    <a:pt x="153162" y="1536448"/>
                  </a:cubicBezTo>
                  <a:lnTo>
                    <a:pt x="149352" y="1540258"/>
                  </a:lnTo>
                  <a:lnTo>
                    <a:pt x="147828" y="1541020"/>
                  </a:lnTo>
                  <a:cubicBezTo>
                    <a:pt x="143726" y="1544804"/>
                    <a:pt x="136169" y="1551662"/>
                    <a:pt x="131826" y="1554736"/>
                  </a:cubicBezTo>
                  <a:lnTo>
                    <a:pt x="128016" y="1558546"/>
                  </a:lnTo>
                  <a:lnTo>
                    <a:pt x="126492" y="1559308"/>
                  </a:lnTo>
                  <a:lnTo>
                    <a:pt x="122682" y="1563118"/>
                  </a:lnTo>
                  <a:lnTo>
                    <a:pt x="121158" y="1563880"/>
                  </a:lnTo>
                  <a:cubicBezTo>
                    <a:pt x="88951" y="1593864"/>
                    <a:pt x="47130" y="1624090"/>
                    <a:pt x="18288" y="1656082"/>
                  </a:cubicBezTo>
                  <a:lnTo>
                    <a:pt x="13716" y="1665226"/>
                  </a:lnTo>
                  <a:lnTo>
                    <a:pt x="11430" y="1672084"/>
                  </a:lnTo>
                  <a:lnTo>
                    <a:pt x="10668" y="1675132"/>
                  </a:lnTo>
                  <a:lnTo>
                    <a:pt x="9906" y="1678942"/>
                  </a:lnTo>
                  <a:lnTo>
                    <a:pt x="9144" y="1685038"/>
                  </a:lnTo>
                  <a:lnTo>
                    <a:pt x="9144" y="1693420"/>
                  </a:lnTo>
                  <a:lnTo>
                    <a:pt x="9906" y="1693420"/>
                  </a:lnTo>
                  <a:lnTo>
                    <a:pt x="9906" y="1699516"/>
                  </a:lnTo>
                  <a:lnTo>
                    <a:pt x="10668" y="1699516"/>
                  </a:lnTo>
                  <a:lnTo>
                    <a:pt x="10668" y="1704088"/>
                  </a:lnTo>
                  <a:lnTo>
                    <a:pt x="11430" y="1704088"/>
                  </a:lnTo>
                  <a:lnTo>
                    <a:pt x="11430" y="1706374"/>
                  </a:lnTo>
                  <a:lnTo>
                    <a:pt x="12192" y="1706374"/>
                  </a:lnTo>
                  <a:lnTo>
                    <a:pt x="12192" y="1709422"/>
                  </a:lnTo>
                  <a:lnTo>
                    <a:pt x="12954" y="1709422"/>
                  </a:lnTo>
                  <a:lnTo>
                    <a:pt x="12954" y="1710946"/>
                  </a:lnTo>
                  <a:lnTo>
                    <a:pt x="13716" y="1710946"/>
                  </a:lnTo>
                  <a:lnTo>
                    <a:pt x="13716" y="1713232"/>
                  </a:lnTo>
                  <a:lnTo>
                    <a:pt x="14478" y="1713232"/>
                  </a:lnTo>
                  <a:lnTo>
                    <a:pt x="14478" y="1714756"/>
                  </a:lnTo>
                  <a:lnTo>
                    <a:pt x="15240" y="1714756"/>
                  </a:lnTo>
                  <a:lnTo>
                    <a:pt x="15240" y="1716280"/>
                  </a:lnTo>
                  <a:lnTo>
                    <a:pt x="16002" y="1716280"/>
                  </a:lnTo>
                  <a:lnTo>
                    <a:pt x="16002" y="1717804"/>
                  </a:lnTo>
                  <a:lnTo>
                    <a:pt x="16764" y="1717804"/>
                  </a:lnTo>
                  <a:lnTo>
                    <a:pt x="16764" y="1719328"/>
                  </a:lnTo>
                  <a:lnTo>
                    <a:pt x="17526" y="1719328"/>
                  </a:lnTo>
                  <a:lnTo>
                    <a:pt x="17526" y="1720852"/>
                  </a:lnTo>
                  <a:lnTo>
                    <a:pt x="18288" y="1720852"/>
                  </a:lnTo>
                  <a:lnTo>
                    <a:pt x="18288" y="1722376"/>
                  </a:lnTo>
                  <a:lnTo>
                    <a:pt x="19050" y="1722376"/>
                  </a:lnTo>
                  <a:lnTo>
                    <a:pt x="19812" y="1723138"/>
                  </a:lnTo>
                  <a:lnTo>
                    <a:pt x="19812" y="1724662"/>
                  </a:lnTo>
                  <a:lnTo>
                    <a:pt x="20574" y="1724662"/>
                  </a:lnTo>
                  <a:lnTo>
                    <a:pt x="21336" y="1725424"/>
                  </a:lnTo>
                  <a:lnTo>
                    <a:pt x="21336" y="1726948"/>
                  </a:lnTo>
                  <a:lnTo>
                    <a:pt x="22098" y="1726948"/>
                  </a:lnTo>
                  <a:lnTo>
                    <a:pt x="24384" y="1729234"/>
                  </a:lnTo>
                  <a:lnTo>
                    <a:pt x="24384" y="1730758"/>
                  </a:lnTo>
                  <a:lnTo>
                    <a:pt x="25146" y="1730758"/>
                  </a:lnTo>
                  <a:lnTo>
                    <a:pt x="28956" y="1734568"/>
                  </a:lnTo>
                  <a:lnTo>
                    <a:pt x="28956" y="1736092"/>
                  </a:lnTo>
                  <a:lnTo>
                    <a:pt x="29718" y="1736092"/>
                  </a:lnTo>
                  <a:lnTo>
                    <a:pt x="33528" y="1739902"/>
                  </a:lnTo>
                  <a:lnTo>
                    <a:pt x="33528" y="1741426"/>
                  </a:lnTo>
                  <a:lnTo>
                    <a:pt x="34290" y="1741426"/>
                  </a:lnTo>
                  <a:lnTo>
                    <a:pt x="38100" y="1745236"/>
                  </a:lnTo>
                  <a:lnTo>
                    <a:pt x="38100" y="1746760"/>
                  </a:lnTo>
                  <a:lnTo>
                    <a:pt x="38862" y="1746760"/>
                  </a:lnTo>
                  <a:lnTo>
                    <a:pt x="42672" y="1750570"/>
                  </a:lnTo>
                  <a:lnTo>
                    <a:pt x="42672" y="1752094"/>
                  </a:lnTo>
                  <a:lnTo>
                    <a:pt x="43434" y="1752094"/>
                  </a:lnTo>
                  <a:lnTo>
                    <a:pt x="47244" y="1755904"/>
                  </a:lnTo>
                  <a:lnTo>
                    <a:pt x="47244" y="1757428"/>
                  </a:lnTo>
                  <a:lnTo>
                    <a:pt x="48006" y="1757428"/>
                  </a:lnTo>
                  <a:lnTo>
                    <a:pt x="51816" y="1761238"/>
                  </a:lnTo>
                  <a:lnTo>
                    <a:pt x="51816" y="1762762"/>
                  </a:lnTo>
                  <a:lnTo>
                    <a:pt x="52578" y="1762762"/>
                  </a:lnTo>
                  <a:lnTo>
                    <a:pt x="57150" y="1767334"/>
                  </a:lnTo>
                  <a:lnTo>
                    <a:pt x="57150" y="1768858"/>
                  </a:lnTo>
                  <a:lnTo>
                    <a:pt x="57912" y="1768858"/>
                  </a:lnTo>
                  <a:lnTo>
                    <a:pt x="61722" y="1772668"/>
                  </a:lnTo>
                  <a:lnTo>
                    <a:pt x="61722" y="1774192"/>
                  </a:lnTo>
                  <a:lnTo>
                    <a:pt x="62484" y="1774192"/>
                  </a:lnTo>
                  <a:lnTo>
                    <a:pt x="66294" y="1778002"/>
                  </a:lnTo>
                  <a:lnTo>
                    <a:pt x="66294" y="1779526"/>
                  </a:lnTo>
                  <a:lnTo>
                    <a:pt x="67056" y="1779526"/>
                  </a:lnTo>
                  <a:lnTo>
                    <a:pt x="70866" y="1783336"/>
                  </a:lnTo>
                  <a:lnTo>
                    <a:pt x="70866" y="1784860"/>
                  </a:lnTo>
                  <a:lnTo>
                    <a:pt x="71628" y="1784860"/>
                  </a:lnTo>
                  <a:lnTo>
                    <a:pt x="75438" y="1788670"/>
                  </a:lnTo>
                  <a:lnTo>
                    <a:pt x="75438" y="1790194"/>
                  </a:lnTo>
                  <a:lnTo>
                    <a:pt x="76200" y="1790194"/>
                  </a:lnTo>
                  <a:lnTo>
                    <a:pt x="80010" y="1794004"/>
                  </a:lnTo>
                  <a:lnTo>
                    <a:pt x="80010" y="1795528"/>
                  </a:lnTo>
                  <a:lnTo>
                    <a:pt x="80772" y="1795528"/>
                  </a:lnTo>
                  <a:lnTo>
                    <a:pt x="84582" y="1799338"/>
                  </a:lnTo>
                  <a:lnTo>
                    <a:pt x="84582" y="1800862"/>
                  </a:lnTo>
                  <a:lnTo>
                    <a:pt x="85344" y="1800862"/>
                  </a:lnTo>
                  <a:lnTo>
                    <a:pt x="89154" y="1804672"/>
                  </a:lnTo>
                  <a:lnTo>
                    <a:pt x="89154" y="1806196"/>
                  </a:lnTo>
                  <a:lnTo>
                    <a:pt x="89916" y="1806196"/>
                  </a:lnTo>
                  <a:lnTo>
                    <a:pt x="93726" y="1810006"/>
                  </a:lnTo>
                  <a:lnTo>
                    <a:pt x="93726" y="1811530"/>
                  </a:lnTo>
                  <a:lnTo>
                    <a:pt x="94488" y="1811530"/>
                  </a:lnTo>
                  <a:lnTo>
                    <a:pt x="99060" y="1816102"/>
                  </a:lnTo>
                  <a:lnTo>
                    <a:pt x="99060" y="1817626"/>
                  </a:lnTo>
                  <a:lnTo>
                    <a:pt x="99822" y="1817626"/>
                  </a:lnTo>
                  <a:lnTo>
                    <a:pt x="103632" y="1821436"/>
                  </a:lnTo>
                  <a:lnTo>
                    <a:pt x="103632" y="1822960"/>
                  </a:lnTo>
                  <a:lnTo>
                    <a:pt x="104394" y="1822960"/>
                  </a:lnTo>
                  <a:lnTo>
                    <a:pt x="108204" y="1826770"/>
                  </a:lnTo>
                  <a:lnTo>
                    <a:pt x="108204" y="1828294"/>
                  </a:lnTo>
                  <a:lnTo>
                    <a:pt x="108966" y="1828294"/>
                  </a:lnTo>
                  <a:lnTo>
                    <a:pt x="112776" y="1832104"/>
                  </a:lnTo>
                  <a:lnTo>
                    <a:pt x="112776" y="1833628"/>
                  </a:lnTo>
                  <a:lnTo>
                    <a:pt x="113538" y="1833628"/>
                  </a:lnTo>
                  <a:lnTo>
                    <a:pt x="117348" y="1837438"/>
                  </a:lnTo>
                  <a:lnTo>
                    <a:pt x="117348" y="1838962"/>
                  </a:lnTo>
                  <a:lnTo>
                    <a:pt x="118110" y="1838962"/>
                  </a:lnTo>
                  <a:lnTo>
                    <a:pt x="121920" y="1842772"/>
                  </a:lnTo>
                  <a:lnTo>
                    <a:pt x="121920" y="1844296"/>
                  </a:lnTo>
                  <a:lnTo>
                    <a:pt x="122682" y="1844296"/>
                  </a:lnTo>
                  <a:lnTo>
                    <a:pt x="126492" y="1848106"/>
                  </a:lnTo>
                  <a:lnTo>
                    <a:pt x="126492" y="1849630"/>
                  </a:lnTo>
                  <a:lnTo>
                    <a:pt x="127254" y="1849630"/>
                  </a:lnTo>
                  <a:lnTo>
                    <a:pt x="131064" y="1853440"/>
                  </a:lnTo>
                  <a:lnTo>
                    <a:pt x="131064" y="1854964"/>
                  </a:lnTo>
                  <a:lnTo>
                    <a:pt x="131826" y="1854964"/>
                  </a:lnTo>
                  <a:lnTo>
                    <a:pt x="136398" y="1859536"/>
                  </a:lnTo>
                  <a:lnTo>
                    <a:pt x="136398" y="1861060"/>
                  </a:lnTo>
                  <a:lnTo>
                    <a:pt x="137160" y="1861060"/>
                  </a:lnTo>
                  <a:lnTo>
                    <a:pt x="140970" y="1864870"/>
                  </a:lnTo>
                  <a:lnTo>
                    <a:pt x="140970" y="1866394"/>
                  </a:lnTo>
                  <a:lnTo>
                    <a:pt x="141732" y="1866394"/>
                  </a:lnTo>
                  <a:lnTo>
                    <a:pt x="145542" y="1870204"/>
                  </a:lnTo>
                  <a:lnTo>
                    <a:pt x="145542" y="1871728"/>
                  </a:lnTo>
                  <a:lnTo>
                    <a:pt x="146304" y="1871728"/>
                  </a:lnTo>
                  <a:lnTo>
                    <a:pt x="150114" y="1875538"/>
                  </a:lnTo>
                  <a:lnTo>
                    <a:pt x="150114" y="1877062"/>
                  </a:lnTo>
                  <a:lnTo>
                    <a:pt x="150876" y="1877062"/>
                  </a:lnTo>
                  <a:lnTo>
                    <a:pt x="154686" y="1880872"/>
                  </a:lnTo>
                  <a:lnTo>
                    <a:pt x="154686" y="1882396"/>
                  </a:lnTo>
                  <a:lnTo>
                    <a:pt x="155448" y="1882396"/>
                  </a:lnTo>
                  <a:lnTo>
                    <a:pt x="159258" y="1886206"/>
                  </a:lnTo>
                  <a:lnTo>
                    <a:pt x="159258" y="1887730"/>
                  </a:lnTo>
                  <a:lnTo>
                    <a:pt x="160020" y="1887730"/>
                  </a:lnTo>
                  <a:lnTo>
                    <a:pt x="163830" y="1891540"/>
                  </a:lnTo>
                  <a:lnTo>
                    <a:pt x="163830" y="1893064"/>
                  </a:lnTo>
                  <a:lnTo>
                    <a:pt x="164592" y="1893064"/>
                  </a:lnTo>
                  <a:lnTo>
                    <a:pt x="168402" y="1896874"/>
                  </a:lnTo>
                  <a:lnTo>
                    <a:pt x="168402" y="1898398"/>
                  </a:lnTo>
                  <a:lnTo>
                    <a:pt x="169164" y="1898398"/>
                  </a:lnTo>
                  <a:lnTo>
                    <a:pt x="173736" y="1902970"/>
                  </a:lnTo>
                  <a:lnTo>
                    <a:pt x="173736" y="1904494"/>
                  </a:lnTo>
                  <a:lnTo>
                    <a:pt x="174498" y="1904494"/>
                  </a:lnTo>
                  <a:lnTo>
                    <a:pt x="178308" y="1908304"/>
                  </a:lnTo>
                  <a:lnTo>
                    <a:pt x="178308" y="1909828"/>
                  </a:lnTo>
                  <a:lnTo>
                    <a:pt x="179070" y="1909828"/>
                  </a:lnTo>
                  <a:lnTo>
                    <a:pt x="182880" y="1913638"/>
                  </a:lnTo>
                  <a:lnTo>
                    <a:pt x="182880" y="1915162"/>
                  </a:lnTo>
                  <a:lnTo>
                    <a:pt x="183642" y="1915162"/>
                  </a:lnTo>
                  <a:lnTo>
                    <a:pt x="187452" y="1918972"/>
                  </a:lnTo>
                  <a:lnTo>
                    <a:pt x="187452" y="1920496"/>
                  </a:lnTo>
                  <a:lnTo>
                    <a:pt x="188214" y="1920496"/>
                  </a:lnTo>
                  <a:lnTo>
                    <a:pt x="192024" y="1924306"/>
                  </a:lnTo>
                  <a:lnTo>
                    <a:pt x="192024" y="1925830"/>
                  </a:lnTo>
                  <a:lnTo>
                    <a:pt x="192786" y="1925830"/>
                  </a:lnTo>
                  <a:lnTo>
                    <a:pt x="196596" y="1929640"/>
                  </a:lnTo>
                  <a:lnTo>
                    <a:pt x="196596" y="1931164"/>
                  </a:lnTo>
                  <a:lnTo>
                    <a:pt x="197358" y="1931164"/>
                  </a:lnTo>
                  <a:lnTo>
                    <a:pt x="201168" y="1934974"/>
                  </a:lnTo>
                  <a:lnTo>
                    <a:pt x="201168" y="1936498"/>
                  </a:lnTo>
                  <a:lnTo>
                    <a:pt x="201930" y="1936498"/>
                  </a:lnTo>
                  <a:lnTo>
                    <a:pt x="205740" y="1940308"/>
                  </a:lnTo>
                  <a:lnTo>
                    <a:pt x="205740" y="1941832"/>
                  </a:lnTo>
                  <a:lnTo>
                    <a:pt x="206502" y="1941832"/>
                  </a:lnTo>
                  <a:lnTo>
                    <a:pt x="211074" y="1946404"/>
                  </a:lnTo>
                  <a:lnTo>
                    <a:pt x="211074" y="1947928"/>
                  </a:lnTo>
                  <a:lnTo>
                    <a:pt x="211836" y="1947928"/>
                  </a:lnTo>
                  <a:cubicBezTo>
                    <a:pt x="222580" y="1959510"/>
                    <a:pt x="235178" y="1967410"/>
                    <a:pt x="251460" y="1969264"/>
                  </a:cubicBezTo>
                  <a:lnTo>
                    <a:pt x="268224" y="1970026"/>
                  </a:lnTo>
                  <a:lnTo>
                    <a:pt x="268224" y="1969264"/>
                  </a:lnTo>
                  <a:lnTo>
                    <a:pt x="272796" y="1968502"/>
                  </a:lnTo>
                  <a:lnTo>
                    <a:pt x="275844" y="1967740"/>
                  </a:lnTo>
                  <a:lnTo>
                    <a:pt x="282702" y="1965454"/>
                  </a:lnTo>
                  <a:lnTo>
                    <a:pt x="293370" y="1960120"/>
                  </a:lnTo>
                  <a:lnTo>
                    <a:pt x="294132" y="1959358"/>
                  </a:lnTo>
                  <a:lnTo>
                    <a:pt x="295656" y="1958596"/>
                  </a:lnTo>
                  <a:lnTo>
                    <a:pt x="297942" y="1956310"/>
                  </a:lnTo>
                  <a:lnTo>
                    <a:pt x="299466" y="1955548"/>
                  </a:lnTo>
                  <a:cubicBezTo>
                    <a:pt x="305625" y="1949706"/>
                    <a:pt x="312432" y="1944740"/>
                    <a:pt x="318516" y="1938784"/>
                  </a:cubicBezTo>
                  <a:lnTo>
                    <a:pt x="320040" y="1938022"/>
                  </a:lnTo>
                  <a:lnTo>
                    <a:pt x="323850" y="1934212"/>
                  </a:lnTo>
                  <a:cubicBezTo>
                    <a:pt x="328193" y="1931138"/>
                    <a:pt x="335750" y="1924280"/>
                    <a:pt x="339852" y="1920496"/>
                  </a:cubicBezTo>
                  <a:lnTo>
                    <a:pt x="341376" y="1919734"/>
                  </a:lnTo>
                  <a:lnTo>
                    <a:pt x="345186" y="1915924"/>
                  </a:lnTo>
                  <a:lnTo>
                    <a:pt x="346710" y="1915162"/>
                  </a:lnTo>
                  <a:cubicBezTo>
                    <a:pt x="361937" y="1901065"/>
                    <a:pt x="378638" y="1888022"/>
                    <a:pt x="393954" y="1874014"/>
                  </a:cubicBezTo>
                  <a:lnTo>
                    <a:pt x="395478" y="1873252"/>
                  </a:lnTo>
                  <a:lnTo>
                    <a:pt x="400050" y="1868680"/>
                  </a:lnTo>
                  <a:lnTo>
                    <a:pt x="401574" y="1867918"/>
                  </a:lnTo>
                  <a:cubicBezTo>
                    <a:pt x="435038" y="1838416"/>
                    <a:pt x="469519" y="1809866"/>
                    <a:pt x="502920" y="1780288"/>
                  </a:cubicBezTo>
                  <a:lnTo>
                    <a:pt x="504444" y="1779526"/>
                  </a:lnTo>
                  <a:lnTo>
                    <a:pt x="508254" y="1775716"/>
                  </a:lnTo>
                  <a:lnTo>
                    <a:pt x="509778" y="1774954"/>
                  </a:lnTo>
                  <a:cubicBezTo>
                    <a:pt x="581126" y="1712889"/>
                    <a:pt x="653313" y="1651853"/>
                    <a:pt x="724662" y="1589788"/>
                  </a:cubicBezTo>
                  <a:lnTo>
                    <a:pt x="726186" y="1589026"/>
                  </a:lnTo>
                  <a:lnTo>
                    <a:pt x="729996" y="1585216"/>
                  </a:lnTo>
                  <a:lnTo>
                    <a:pt x="731520" y="1584454"/>
                  </a:lnTo>
                  <a:lnTo>
                    <a:pt x="735330" y="1580644"/>
                  </a:lnTo>
                  <a:lnTo>
                    <a:pt x="736854" y="1579882"/>
                  </a:lnTo>
                  <a:lnTo>
                    <a:pt x="741426" y="1575310"/>
                  </a:lnTo>
                  <a:lnTo>
                    <a:pt x="742950" y="1574548"/>
                  </a:lnTo>
                  <a:cubicBezTo>
                    <a:pt x="749274" y="1568325"/>
                    <a:pt x="756437" y="1563245"/>
                    <a:pt x="762762" y="1557022"/>
                  </a:cubicBezTo>
                  <a:lnTo>
                    <a:pt x="764286" y="1556260"/>
                  </a:lnTo>
                  <a:lnTo>
                    <a:pt x="768096" y="1552450"/>
                  </a:lnTo>
                  <a:cubicBezTo>
                    <a:pt x="772439" y="1549376"/>
                    <a:pt x="779996" y="1542518"/>
                    <a:pt x="784098" y="1538734"/>
                  </a:cubicBezTo>
                  <a:lnTo>
                    <a:pt x="785622" y="1537972"/>
                  </a:lnTo>
                  <a:lnTo>
                    <a:pt x="790194" y="1533400"/>
                  </a:lnTo>
                  <a:lnTo>
                    <a:pt x="791718" y="1532638"/>
                  </a:lnTo>
                  <a:cubicBezTo>
                    <a:pt x="807034" y="1518630"/>
                    <a:pt x="823735" y="1505587"/>
                    <a:pt x="838962" y="1491490"/>
                  </a:cubicBezTo>
                  <a:lnTo>
                    <a:pt x="840486" y="1490728"/>
                  </a:lnTo>
                  <a:lnTo>
                    <a:pt x="844296" y="1486918"/>
                  </a:lnTo>
                  <a:lnTo>
                    <a:pt x="845820" y="1486156"/>
                  </a:lnTo>
                  <a:cubicBezTo>
                    <a:pt x="879297" y="1456641"/>
                    <a:pt x="913739" y="1428104"/>
                    <a:pt x="947166" y="1398526"/>
                  </a:cubicBezTo>
                  <a:lnTo>
                    <a:pt x="948690" y="1397764"/>
                  </a:lnTo>
                  <a:lnTo>
                    <a:pt x="952500" y="1393954"/>
                  </a:lnTo>
                  <a:lnTo>
                    <a:pt x="954024" y="1393192"/>
                  </a:lnTo>
                  <a:cubicBezTo>
                    <a:pt x="1025360" y="1331114"/>
                    <a:pt x="1097547" y="1270078"/>
                    <a:pt x="1168908" y="1208026"/>
                  </a:cubicBezTo>
                  <a:lnTo>
                    <a:pt x="1170432" y="1207264"/>
                  </a:lnTo>
                  <a:lnTo>
                    <a:pt x="1174242" y="1203454"/>
                  </a:lnTo>
                  <a:lnTo>
                    <a:pt x="1175766" y="1202692"/>
                  </a:lnTo>
                  <a:lnTo>
                    <a:pt x="1180338" y="1198120"/>
                  </a:lnTo>
                  <a:lnTo>
                    <a:pt x="1181862" y="1197358"/>
                  </a:lnTo>
                  <a:lnTo>
                    <a:pt x="1185672" y="1193548"/>
                  </a:lnTo>
                  <a:lnTo>
                    <a:pt x="1187196" y="1192786"/>
                  </a:lnTo>
                  <a:lnTo>
                    <a:pt x="1191006" y="1188976"/>
                  </a:lnTo>
                  <a:lnTo>
                    <a:pt x="1192530" y="1188214"/>
                  </a:lnTo>
                  <a:cubicBezTo>
                    <a:pt x="1198854" y="1181991"/>
                    <a:pt x="1206017" y="1176911"/>
                    <a:pt x="1212342" y="1170688"/>
                  </a:cubicBezTo>
                  <a:lnTo>
                    <a:pt x="1213866" y="1169926"/>
                  </a:lnTo>
                  <a:lnTo>
                    <a:pt x="1217676" y="1166116"/>
                  </a:lnTo>
                  <a:cubicBezTo>
                    <a:pt x="1222426" y="1162788"/>
                    <a:pt x="1229919" y="1155727"/>
                    <a:pt x="1234440" y="1151638"/>
                  </a:cubicBezTo>
                  <a:lnTo>
                    <a:pt x="1235964" y="1150876"/>
                  </a:lnTo>
                  <a:lnTo>
                    <a:pt x="1239774" y="1147066"/>
                  </a:lnTo>
                  <a:lnTo>
                    <a:pt x="1241298" y="1146304"/>
                  </a:lnTo>
                  <a:cubicBezTo>
                    <a:pt x="1256703" y="1132334"/>
                    <a:pt x="1273175" y="1119215"/>
                    <a:pt x="1288542" y="1105156"/>
                  </a:cubicBezTo>
                  <a:lnTo>
                    <a:pt x="1290066" y="1104394"/>
                  </a:lnTo>
                  <a:lnTo>
                    <a:pt x="1293876" y="1100584"/>
                  </a:lnTo>
                  <a:lnTo>
                    <a:pt x="1295400" y="1099822"/>
                  </a:lnTo>
                  <a:cubicBezTo>
                    <a:pt x="1328877" y="1070269"/>
                    <a:pt x="1363281" y="1041757"/>
                    <a:pt x="1396746" y="1012192"/>
                  </a:cubicBezTo>
                  <a:lnTo>
                    <a:pt x="1398270" y="1011430"/>
                  </a:lnTo>
                  <a:lnTo>
                    <a:pt x="1402080" y="1007620"/>
                  </a:lnTo>
                  <a:lnTo>
                    <a:pt x="1403604" y="1006858"/>
                  </a:lnTo>
                  <a:cubicBezTo>
                    <a:pt x="1475156" y="944488"/>
                    <a:pt x="1547736" y="883338"/>
                    <a:pt x="1619250" y="820930"/>
                  </a:cubicBezTo>
                  <a:lnTo>
                    <a:pt x="1620774" y="820168"/>
                  </a:lnTo>
                  <a:lnTo>
                    <a:pt x="1624584" y="816358"/>
                  </a:lnTo>
                  <a:lnTo>
                    <a:pt x="1626108" y="815596"/>
                  </a:lnTo>
                  <a:lnTo>
                    <a:pt x="1926717" y="556883"/>
                  </a:lnTo>
                  <a:lnTo>
                    <a:pt x="1926717" y="569335"/>
                  </a:lnTo>
                  <a:lnTo>
                    <a:pt x="1173480" y="1217170"/>
                  </a:lnTo>
                  <a:lnTo>
                    <a:pt x="1171956" y="1217932"/>
                  </a:lnTo>
                  <a:lnTo>
                    <a:pt x="1168146" y="1221742"/>
                  </a:lnTo>
                  <a:lnTo>
                    <a:pt x="1166622" y="1222504"/>
                  </a:lnTo>
                  <a:lnTo>
                    <a:pt x="1162812" y="1226314"/>
                  </a:lnTo>
                  <a:lnTo>
                    <a:pt x="1161288" y="1227076"/>
                  </a:lnTo>
                  <a:lnTo>
                    <a:pt x="1157478" y="1230886"/>
                  </a:lnTo>
                  <a:lnTo>
                    <a:pt x="1155954" y="1231648"/>
                  </a:lnTo>
                  <a:cubicBezTo>
                    <a:pt x="1149490" y="1237883"/>
                    <a:pt x="1141844" y="1243611"/>
                    <a:pt x="1135380" y="1249936"/>
                  </a:cubicBezTo>
                  <a:lnTo>
                    <a:pt x="1133856" y="1250698"/>
                  </a:lnTo>
                  <a:lnTo>
                    <a:pt x="1130046" y="1254508"/>
                  </a:lnTo>
                  <a:cubicBezTo>
                    <a:pt x="1125702" y="1257581"/>
                    <a:pt x="1118146" y="1264426"/>
                    <a:pt x="1114044" y="1268224"/>
                  </a:cubicBezTo>
                  <a:lnTo>
                    <a:pt x="1112520" y="1268986"/>
                  </a:lnTo>
                  <a:lnTo>
                    <a:pt x="1108710" y="1272796"/>
                  </a:lnTo>
                  <a:lnTo>
                    <a:pt x="1107186" y="1273558"/>
                  </a:lnTo>
                  <a:cubicBezTo>
                    <a:pt x="1091819" y="1287617"/>
                    <a:pt x="1075347" y="1300736"/>
                    <a:pt x="1059942" y="1314706"/>
                  </a:cubicBezTo>
                  <a:lnTo>
                    <a:pt x="1058418" y="1315468"/>
                  </a:lnTo>
                  <a:lnTo>
                    <a:pt x="1054608" y="1319278"/>
                  </a:lnTo>
                  <a:lnTo>
                    <a:pt x="1053084" y="1320040"/>
                  </a:lnTo>
                  <a:cubicBezTo>
                    <a:pt x="1019696" y="1349618"/>
                    <a:pt x="985202" y="1378167"/>
                    <a:pt x="951738" y="1407670"/>
                  </a:cubicBezTo>
                  <a:lnTo>
                    <a:pt x="950214" y="1408432"/>
                  </a:lnTo>
                  <a:lnTo>
                    <a:pt x="945642" y="1413004"/>
                  </a:lnTo>
                  <a:lnTo>
                    <a:pt x="944118" y="1413766"/>
                  </a:lnTo>
                  <a:cubicBezTo>
                    <a:pt x="872756" y="1475805"/>
                    <a:pt x="800557" y="1536842"/>
                    <a:pt x="729234" y="1598932"/>
                  </a:cubicBezTo>
                  <a:lnTo>
                    <a:pt x="727710" y="1599694"/>
                  </a:lnTo>
                  <a:lnTo>
                    <a:pt x="723900" y="1603504"/>
                  </a:lnTo>
                  <a:lnTo>
                    <a:pt x="722376" y="1604266"/>
                  </a:lnTo>
                  <a:lnTo>
                    <a:pt x="718566" y="1608076"/>
                  </a:lnTo>
                  <a:lnTo>
                    <a:pt x="717042" y="1608838"/>
                  </a:lnTo>
                  <a:lnTo>
                    <a:pt x="713232" y="1612648"/>
                  </a:lnTo>
                  <a:lnTo>
                    <a:pt x="711708" y="1613410"/>
                  </a:lnTo>
                  <a:cubicBezTo>
                    <a:pt x="705244" y="1619735"/>
                    <a:pt x="697598" y="1625462"/>
                    <a:pt x="691134" y="1631698"/>
                  </a:cubicBezTo>
                  <a:lnTo>
                    <a:pt x="689610" y="1632460"/>
                  </a:lnTo>
                  <a:lnTo>
                    <a:pt x="685800" y="1636270"/>
                  </a:lnTo>
                  <a:cubicBezTo>
                    <a:pt x="681457" y="1639343"/>
                    <a:pt x="673900" y="1646201"/>
                    <a:pt x="669798" y="1649986"/>
                  </a:cubicBezTo>
                  <a:lnTo>
                    <a:pt x="668274" y="1650748"/>
                  </a:lnTo>
                  <a:lnTo>
                    <a:pt x="664464" y="1654558"/>
                  </a:lnTo>
                  <a:lnTo>
                    <a:pt x="662940" y="1655320"/>
                  </a:lnTo>
                  <a:cubicBezTo>
                    <a:pt x="647636" y="1669430"/>
                    <a:pt x="631063" y="1682460"/>
                    <a:pt x="615696" y="1696468"/>
                  </a:cubicBezTo>
                  <a:lnTo>
                    <a:pt x="614172" y="1697230"/>
                  </a:lnTo>
                  <a:lnTo>
                    <a:pt x="610362" y="1701040"/>
                  </a:lnTo>
                  <a:lnTo>
                    <a:pt x="608838" y="1701802"/>
                  </a:lnTo>
                  <a:cubicBezTo>
                    <a:pt x="575246" y="1731659"/>
                    <a:pt x="540321" y="1760336"/>
                    <a:pt x="506730" y="1790194"/>
                  </a:cubicBezTo>
                  <a:lnTo>
                    <a:pt x="505206" y="1790956"/>
                  </a:lnTo>
                  <a:lnTo>
                    <a:pt x="501396" y="1794766"/>
                  </a:lnTo>
                  <a:lnTo>
                    <a:pt x="499872" y="1795528"/>
                  </a:lnTo>
                  <a:lnTo>
                    <a:pt x="496062" y="1799338"/>
                  </a:lnTo>
                  <a:lnTo>
                    <a:pt x="494538" y="1800100"/>
                  </a:lnTo>
                  <a:cubicBezTo>
                    <a:pt x="479133" y="1814070"/>
                    <a:pt x="462661" y="1827189"/>
                    <a:pt x="447294" y="1841248"/>
                  </a:cubicBezTo>
                  <a:lnTo>
                    <a:pt x="445770" y="1842010"/>
                  </a:lnTo>
                  <a:lnTo>
                    <a:pt x="441960" y="1845820"/>
                  </a:lnTo>
                  <a:lnTo>
                    <a:pt x="440436" y="1846582"/>
                  </a:lnTo>
                  <a:cubicBezTo>
                    <a:pt x="434111" y="1852805"/>
                    <a:pt x="426948" y="1857885"/>
                    <a:pt x="420624" y="1864108"/>
                  </a:cubicBezTo>
                  <a:lnTo>
                    <a:pt x="419100" y="1864870"/>
                  </a:lnTo>
                  <a:lnTo>
                    <a:pt x="415290" y="1868680"/>
                  </a:lnTo>
                  <a:cubicBezTo>
                    <a:pt x="410769" y="1872020"/>
                    <a:pt x="402920" y="1879132"/>
                    <a:pt x="398526" y="1883158"/>
                  </a:cubicBezTo>
                  <a:lnTo>
                    <a:pt x="397002" y="1883920"/>
                  </a:lnTo>
                  <a:lnTo>
                    <a:pt x="393192" y="1887730"/>
                  </a:lnTo>
                  <a:lnTo>
                    <a:pt x="391668" y="1888492"/>
                  </a:lnTo>
                  <a:lnTo>
                    <a:pt x="387858" y="1892302"/>
                  </a:lnTo>
                  <a:lnTo>
                    <a:pt x="386334" y="1893064"/>
                  </a:lnTo>
                  <a:cubicBezTo>
                    <a:pt x="370929" y="1907008"/>
                    <a:pt x="354495" y="1920267"/>
                    <a:pt x="339090" y="1934212"/>
                  </a:cubicBezTo>
                  <a:lnTo>
                    <a:pt x="337566" y="1934974"/>
                  </a:lnTo>
                  <a:lnTo>
                    <a:pt x="333756" y="1938784"/>
                  </a:lnTo>
                  <a:lnTo>
                    <a:pt x="332232" y="1939546"/>
                  </a:lnTo>
                  <a:cubicBezTo>
                    <a:pt x="328130" y="1943330"/>
                    <a:pt x="320573" y="1950188"/>
                    <a:pt x="316230" y="1953262"/>
                  </a:cubicBezTo>
                  <a:lnTo>
                    <a:pt x="311658" y="1957834"/>
                  </a:lnTo>
                  <a:lnTo>
                    <a:pt x="310134" y="1958596"/>
                  </a:lnTo>
                  <a:cubicBezTo>
                    <a:pt x="307480" y="1961174"/>
                    <a:pt x="300596" y="1967168"/>
                    <a:pt x="297180" y="1968502"/>
                  </a:cubicBezTo>
                  <a:lnTo>
                    <a:pt x="296418" y="1969264"/>
                  </a:lnTo>
                  <a:lnTo>
                    <a:pt x="287274" y="1973836"/>
                  </a:lnTo>
                  <a:lnTo>
                    <a:pt x="284988" y="1974598"/>
                  </a:lnTo>
                  <a:lnTo>
                    <a:pt x="283464" y="1975360"/>
                  </a:lnTo>
                  <a:lnTo>
                    <a:pt x="281178" y="1976122"/>
                  </a:lnTo>
                  <a:lnTo>
                    <a:pt x="275082" y="1977646"/>
                  </a:lnTo>
                  <a:lnTo>
                    <a:pt x="270510" y="1978408"/>
                  </a:lnTo>
                  <a:lnTo>
                    <a:pt x="263652" y="1979170"/>
                  </a:lnTo>
                  <a:lnTo>
                    <a:pt x="263652" y="1979932"/>
                  </a:lnTo>
                  <a:lnTo>
                    <a:pt x="253746" y="1979170"/>
                  </a:lnTo>
                  <a:cubicBezTo>
                    <a:pt x="234112" y="1977341"/>
                    <a:pt x="219824" y="1969594"/>
                    <a:pt x="206502" y="1956310"/>
                  </a:cubicBezTo>
                  <a:lnTo>
                    <a:pt x="205740" y="1956310"/>
                  </a:lnTo>
                  <a:lnTo>
                    <a:pt x="205740" y="1954786"/>
                  </a:lnTo>
                  <a:lnTo>
                    <a:pt x="201168" y="1950214"/>
                  </a:lnTo>
                  <a:lnTo>
                    <a:pt x="200406" y="1950214"/>
                  </a:lnTo>
                  <a:lnTo>
                    <a:pt x="200406" y="1948690"/>
                  </a:lnTo>
                  <a:lnTo>
                    <a:pt x="196596" y="1944880"/>
                  </a:lnTo>
                  <a:lnTo>
                    <a:pt x="195834" y="1944880"/>
                  </a:lnTo>
                  <a:lnTo>
                    <a:pt x="195834" y="1943356"/>
                  </a:lnTo>
                  <a:lnTo>
                    <a:pt x="192024" y="1939546"/>
                  </a:lnTo>
                  <a:lnTo>
                    <a:pt x="191262" y="1939546"/>
                  </a:lnTo>
                  <a:lnTo>
                    <a:pt x="191262" y="1938022"/>
                  </a:lnTo>
                  <a:lnTo>
                    <a:pt x="187452" y="1934212"/>
                  </a:lnTo>
                  <a:lnTo>
                    <a:pt x="186690" y="1934212"/>
                  </a:lnTo>
                  <a:lnTo>
                    <a:pt x="186690" y="1932688"/>
                  </a:lnTo>
                  <a:lnTo>
                    <a:pt x="182880" y="1928878"/>
                  </a:lnTo>
                  <a:lnTo>
                    <a:pt x="182118" y="1928878"/>
                  </a:lnTo>
                  <a:lnTo>
                    <a:pt x="182118" y="1927354"/>
                  </a:lnTo>
                  <a:lnTo>
                    <a:pt x="178308" y="1923544"/>
                  </a:lnTo>
                  <a:lnTo>
                    <a:pt x="177546" y="1923544"/>
                  </a:lnTo>
                  <a:lnTo>
                    <a:pt x="177546" y="1922020"/>
                  </a:lnTo>
                  <a:lnTo>
                    <a:pt x="172974" y="1917448"/>
                  </a:lnTo>
                  <a:lnTo>
                    <a:pt x="172212" y="1917448"/>
                  </a:lnTo>
                  <a:lnTo>
                    <a:pt x="172212" y="1915924"/>
                  </a:lnTo>
                  <a:lnTo>
                    <a:pt x="168402" y="1912114"/>
                  </a:lnTo>
                  <a:lnTo>
                    <a:pt x="167640" y="1912114"/>
                  </a:lnTo>
                  <a:lnTo>
                    <a:pt x="167640" y="1910590"/>
                  </a:lnTo>
                  <a:lnTo>
                    <a:pt x="163830" y="1906780"/>
                  </a:lnTo>
                  <a:lnTo>
                    <a:pt x="163068" y="1906780"/>
                  </a:lnTo>
                  <a:lnTo>
                    <a:pt x="163068" y="1905256"/>
                  </a:lnTo>
                  <a:lnTo>
                    <a:pt x="159258" y="1901446"/>
                  </a:lnTo>
                  <a:lnTo>
                    <a:pt x="158496" y="1901446"/>
                  </a:lnTo>
                  <a:lnTo>
                    <a:pt x="158496" y="1899922"/>
                  </a:lnTo>
                  <a:lnTo>
                    <a:pt x="154686" y="1896112"/>
                  </a:lnTo>
                  <a:lnTo>
                    <a:pt x="153924" y="1896112"/>
                  </a:lnTo>
                  <a:lnTo>
                    <a:pt x="153924" y="1894588"/>
                  </a:lnTo>
                  <a:lnTo>
                    <a:pt x="150114" y="1890778"/>
                  </a:lnTo>
                  <a:lnTo>
                    <a:pt x="149352" y="1890778"/>
                  </a:lnTo>
                  <a:lnTo>
                    <a:pt x="149352" y="1889254"/>
                  </a:lnTo>
                  <a:lnTo>
                    <a:pt x="145542" y="1885444"/>
                  </a:lnTo>
                  <a:lnTo>
                    <a:pt x="144780" y="1885444"/>
                  </a:lnTo>
                  <a:lnTo>
                    <a:pt x="144780" y="1883920"/>
                  </a:lnTo>
                  <a:lnTo>
                    <a:pt x="140970" y="1880110"/>
                  </a:lnTo>
                  <a:lnTo>
                    <a:pt x="140208" y="1880110"/>
                  </a:lnTo>
                  <a:lnTo>
                    <a:pt x="140208" y="1878586"/>
                  </a:lnTo>
                  <a:lnTo>
                    <a:pt x="136398" y="1874776"/>
                  </a:lnTo>
                  <a:lnTo>
                    <a:pt x="135636" y="1874776"/>
                  </a:lnTo>
                  <a:lnTo>
                    <a:pt x="135636" y="1873252"/>
                  </a:lnTo>
                  <a:lnTo>
                    <a:pt x="131064" y="1868680"/>
                  </a:lnTo>
                  <a:lnTo>
                    <a:pt x="130302" y="1868680"/>
                  </a:lnTo>
                  <a:lnTo>
                    <a:pt x="130302" y="1867156"/>
                  </a:lnTo>
                  <a:lnTo>
                    <a:pt x="126492" y="1863346"/>
                  </a:lnTo>
                  <a:lnTo>
                    <a:pt x="125730" y="1863346"/>
                  </a:lnTo>
                  <a:lnTo>
                    <a:pt x="125730" y="1861822"/>
                  </a:lnTo>
                  <a:lnTo>
                    <a:pt x="121920" y="1858012"/>
                  </a:lnTo>
                  <a:lnTo>
                    <a:pt x="121158" y="1858012"/>
                  </a:lnTo>
                  <a:lnTo>
                    <a:pt x="121158" y="1856488"/>
                  </a:lnTo>
                  <a:lnTo>
                    <a:pt x="117348" y="1852678"/>
                  </a:lnTo>
                  <a:lnTo>
                    <a:pt x="116586" y="1852678"/>
                  </a:lnTo>
                  <a:lnTo>
                    <a:pt x="116586" y="1851154"/>
                  </a:lnTo>
                  <a:lnTo>
                    <a:pt x="112776" y="1847344"/>
                  </a:lnTo>
                  <a:lnTo>
                    <a:pt x="112014" y="1847344"/>
                  </a:lnTo>
                  <a:lnTo>
                    <a:pt x="112014" y="1845820"/>
                  </a:lnTo>
                  <a:lnTo>
                    <a:pt x="108204" y="1842010"/>
                  </a:lnTo>
                  <a:lnTo>
                    <a:pt x="107442" y="1842010"/>
                  </a:lnTo>
                  <a:lnTo>
                    <a:pt x="107442" y="1840486"/>
                  </a:lnTo>
                  <a:lnTo>
                    <a:pt x="103632" y="1836676"/>
                  </a:lnTo>
                  <a:lnTo>
                    <a:pt x="102870" y="1836676"/>
                  </a:lnTo>
                  <a:lnTo>
                    <a:pt x="102870" y="1835152"/>
                  </a:lnTo>
                  <a:lnTo>
                    <a:pt x="99060" y="1831342"/>
                  </a:lnTo>
                  <a:lnTo>
                    <a:pt x="98298" y="1831342"/>
                  </a:lnTo>
                  <a:lnTo>
                    <a:pt x="98298" y="1829818"/>
                  </a:lnTo>
                  <a:lnTo>
                    <a:pt x="93726" y="1825246"/>
                  </a:lnTo>
                  <a:lnTo>
                    <a:pt x="92964" y="1825246"/>
                  </a:lnTo>
                  <a:lnTo>
                    <a:pt x="92964" y="1823722"/>
                  </a:lnTo>
                  <a:lnTo>
                    <a:pt x="89154" y="1819912"/>
                  </a:lnTo>
                  <a:lnTo>
                    <a:pt x="88392" y="1819912"/>
                  </a:lnTo>
                  <a:lnTo>
                    <a:pt x="88392" y="1818388"/>
                  </a:lnTo>
                  <a:lnTo>
                    <a:pt x="84582" y="1814578"/>
                  </a:lnTo>
                  <a:lnTo>
                    <a:pt x="83820" y="1814578"/>
                  </a:lnTo>
                  <a:lnTo>
                    <a:pt x="83820" y="1813054"/>
                  </a:lnTo>
                  <a:lnTo>
                    <a:pt x="80010" y="1809244"/>
                  </a:lnTo>
                  <a:lnTo>
                    <a:pt x="79248" y="1809244"/>
                  </a:lnTo>
                  <a:lnTo>
                    <a:pt x="79248" y="1807720"/>
                  </a:lnTo>
                  <a:lnTo>
                    <a:pt x="75438" y="1803910"/>
                  </a:lnTo>
                  <a:lnTo>
                    <a:pt x="74676" y="1803910"/>
                  </a:lnTo>
                  <a:lnTo>
                    <a:pt x="74676" y="1802386"/>
                  </a:lnTo>
                  <a:lnTo>
                    <a:pt x="70866" y="1798576"/>
                  </a:lnTo>
                  <a:lnTo>
                    <a:pt x="70104" y="1798576"/>
                  </a:lnTo>
                  <a:lnTo>
                    <a:pt x="70104" y="1797052"/>
                  </a:lnTo>
                  <a:lnTo>
                    <a:pt x="66294" y="1793242"/>
                  </a:lnTo>
                  <a:lnTo>
                    <a:pt x="65532" y="1793242"/>
                  </a:lnTo>
                  <a:lnTo>
                    <a:pt x="65532" y="1791718"/>
                  </a:lnTo>
                  <a:lnTo>
                    <a:pt x="61722" y="1787908"/>
                  </a:lnTo>
                  <a:lnTo>
                    <a:pt x="60960" y="1787908"/>
                  </a:lnTo>
                  <a:lnTo>
                    <a:pt x="60960" y="1786384"/>
                  </a:lnTo>
                  <a:lnTo>
                    <a:pt x="56388" y="1781812"/>
                  </a:lnTo>
                  <a:lnTo>
                    <a:pt x="55626" y="1781812"/>
                  </a:lnTo>
                  <a:lnTo>
                    <a:pt x="55626" y="1780288"/>
                  </a:lnTo>
                  <a:lnTo>
                    <a:pt x="51816" y="1776478"/>
                  </a:lnTo>
                  <a:lnTo>
                    <a:pt x="51054" y="1776478"/>
                  </a:lnTo>
                  <a:lnTo>
                    <a:pt x="51054" y="1774954"/>
                  </a:lnTo>
                  <a:lnTo>
                    <a:pt x="47244" y="1771144"/>
                  </a:lnTo>
                  <a:lnTo>
                    <a:pt x="46482" y="1771144"/>
                  </a:lnTo>
                  <a:lnTo>
                    <a:pt x="46482" y="1769620"/>
                  </a:lnTo>
                  <a:lnTo>
                    <a:pt x="42672" y="1765810"/>
                  </a:lnTo>
                  <a:lnTo>
                    <a:pt x="41910" y="1765810"/>
                  </a:lnTo>
                  <a:lnTo>
                    <a:pt x="41910" y="1764286"/>
                  </a:lnTo>
                  <a:lnTo>
                    <a:pt x="38100" y="1760476"/>
                  </a:lnTo>
                  <a:lnTo>
                    <a:pt x="37338" y="1760476"/>
                  </a:lnTo>
                  <a:lnTo>
                    <a:pt x="37338" y="1758952"/>
                  </a:lnTo>
                  <a:lnTo>
                    <a:pt x="33528" y="1755142"/>
                  </a:lnTo>
                  <a:lnTo>
                    <a:pt x="32766" y="1755142"/>
                  </a:lnTo>
                  <a:lnTo>
                    <a:pt x="32766" y="1753618"/>
                  </a:lnTo>
                  <a:lnTo>
                    <a:pt x="28956" y="1749808"/>
                  </a:lnTo>
                  <a:lnTo>
                    <a:pt x="28194" y="1749808"/>
                  </a:lnTo>
                  <a:lnTo>
                    <a:pt x="28194" y="1748284"/>
                  </a:lnTo>
                  <a:lnTo>
                    <a:pt x="24384" y="1744474"/>
                  </a:lnTo>
                  <a:lnTo>
                    <a:pt x="23622" y="1744474"/>
                  </a:lnTo>
                  <a:lnTo>
                    <a:pt x="23622" y="1742950"/>
                  </a:lnTo>
                  <a:lnTo>
                    <a:pt x="19050" y="1738378"/>
                  </a:lnTo>
                  <a:lnTo>
                    <a:pt x="18288" y="1738378"/>
                  </a:lnTo>
                  <a:lnTo>
                    <a:pt x="18288" y="1736854"/>
                  </a:lnTo>
                  <a:lnTo>
                    <a:pt x="16002" y="1734568"/>
                  </a:lnTo>
                  <a:lnTo>
                    <a:pt x="15240" y="1734568"/>
                  </a:lnTo>
                  <a:lnTo>
                    <a:pt x="15240" y="1733044"/>
                  </a:lnTo>
                  <a:lnTo>
                    <a:pt x="13716" y="1731520"/>
                  </a:lnTo>
                  <a:lnTo>
                    <a:pt x="12954" y="1731520"/>
                  </a:lnTo>
                  <a:lnTo>
                    <a:pt x="12954" y="1729996"/>
                  </a:lnTo>
                  <a:lnTo>
                    <a:pt x="12192" y="1729234"/>
                  </a:lnTo>
                  <a:lnTo>
                    <a:pt x="11430" y="1729234"/>
                  </a:lnTo>
                  <a:lnTo>
                    <a:pt x="11430" y="1727710"/>
                  </a:lnTo>
                  <a:lnTo>
                    <a:pt x="10668" y="1726948"/>
                  </a:lnTo>
                  <a:lnTo>
                    <a:pt x="9906" y="1726948"/>
                  </a:lnTo>
                  <a:lnTo>
                    <a:pt x="9906" y="1725424"/>
                  </a:lnTo>
                  <a:lnTo>
                    <a:pt x="9144" y="1725424"/>
                  </a:lnTo>
                  <a:lnTo>
                    <a:pt x="9144" y="1723900"/>
                  </a:lnTo>
                  <a:lnTo>
                    <a:pt x="8382" y="1723900"/>
                  </a:lnTo>
                  <a:lnTo>
                    <a:pt x="8382" y="1722376"/>
                  </a:lnTo>
                  <a:lnTo>
                    <a:pt x="7620" y="1722376"/>
                  </a:lnTo>
                  <a:lnTo>
                    <a:pt x="7620" y="1720852"/>
                  </a:lnTo>
                  <a:lnTo>
                    <a:pt x="6858" y="1720852"/>
                  </a:lnTo>
                  <a:lnTo>
                    <a:pt x="6858" y="1719328"/>
                  </a:lnTo>
                  <a:lnTo>
                    <a:pt x="6096" y="1719328"/>
                  </a:lnTo>
                  <a:lnTo>
                    <a:pt x="6096" y="1717804"/>
                  </a:lnTo>
                  <a:lnTo>
                    <a:pt x="5334" y="1717804"/>
                  </a:lnTo>
                  <a:lnTo>
                    <a:pt x="5334" y="1716280"/>
                  </a:lnTo>
                  <a:lnTo>
                    <a:pt x="4572" y="1716280"/>
                  </a:lnTo>
                  <a:lnTo>
                    <a:pt x="4572" y="1713994"/>
                  </a:lnTo>
                  <a:lnTo>
                    <a:pt x="3810" y="1713994"/>
                  </a:lnTo>
                  <a:lnTo>
                    <a:pt x="3810" y="1711708"/>
                  </a:lnTo>
                  <a:lnTo>
                    <a:pt x="3048" y="1711708"/>
                  </a:lnTo>
                  <a:lnTo>
                    <a:pt x="3048" y="1709422"/>
                  </a:lnTo>
                  <a:lnTo>
                    <a:pt x="2286" y="1709422"/>
                  </a:lnTo>
                  <a:lnTo>
                    <a:pt x="2286" y="1706374"/>
                  </a:lnTo>
                  <a:lnTo>
                    <a:pt x="1524" y="1706374"/>
                  </a:lnTo>
                  <a:lnTo>
                    <a:pt x="1524" y="1702564"/>
                  </a:lnTo>
                  <a:lnTo>
                    <a:pt x="762" y="1702564"/>
                  </a:lnTo>
                  <a:lnTo>
                    <a:pt x="762" y="1697992"/>
                  </a:lnTo>
                  <a:lnTo>
                    <a:pt x="0" y="1697992"/>
                  </a:lnTo>
                  <a:lnTo>
                    <a:pt x="0" y="1681228"/>
                  </a:lnTo>
                  <a:lnTo>
                    <a:pt x="762" y="1675894"/>
                  </a:lnTo>
                  <a:lnTo>
                    <a:pt x="1524" y="1672084"/>
                  </a:lnTo>
                  <a:lnTo>
                    <a:pt x="2286" y="1669036"/>
                  </a:lnTo>
                  <a:lnTo>
                    <a:pt x="3810" y="1664464"/>
                  </a:lnTo>
                  <a:lnTo>
                    <a:pt x="4572" y="1662940"/>
                  </a:lnTo>
                  <a:lnTo>
                    <a:pt x="5334" y="1660654"/>
                  </a:lnTo>
                  <a:lnTo>
                    <a:pt x="9144" y="1653034"/>
                  </a:lnTo>
                  <a:cubicBezTo>
                    <a:pt x="11442" y="1650443"/>
                    <a:pt x="12662" y="1647039"/>
                    <a:pt x="15240" y="1644652"/>
                  </a:cubicBezTo>
                  <a:lnTo>
                    <a:pt x="16002" y="1643128"/>
                  </a:lnTo>
                  <a:lnTo>
                    <a:pt x="25908" y="1633222"/>
                  </a:lnTo>
                  <a:cubicBezTo>
                    <a:pt x="30657" y="1629907"/>
                    <a:pt x="38151" y="1622833"/>
                    <a:pt x="42672" y="1618744"/>
                  </a:cubicBezTo>
                  <a:lnTo>
                    <a:pt x="44196" y="1617982"/>
                  </a:lnTo>
                  <a:lnTo>
                    <a:pt x="48006" y="1614172"/>
                  </a:lnTo>
                  <a:lnTo>
                    <a:pt x="49530" y="1613410"/>
                  </a:lnTo>
                  <a:cubicBezTo>
                    <a:pt x="64935" y="1599440"/>
                    <a:pt x="81407" y="1586321"/>
                    <a:pt x="96774" y="1572262"/>
                  </a:cubicBezTo>
                  <a:lnTo>
                    <a:pt x="98298" y="1571500"/>
                  </a:lnTo>
                  <a:lnTo>
                    <a:pt x="102108" y="1567690"/>
                  </a:lnTo>
                  <a:lnTo>
                    <a:pt x="103632" y="1566928"/>
                  </a:lnTo>
                  <a:lnTo>
                    <a:pt x="107442" y="1563118"/>
                  </a:lnTo>
                  <a:lnTo>
                    <a:pt x="108966" y="1562356"/>
                  </a:lnTo>
                  <a:cubicBezTo>
                    <a:pt x="115290" y="1556133"/>
                    <a:pt x="122453" y="1551053"/>
                    <a:pt x="128778" y="1544830"/>
                  </a:cubicBezTo>
                  <a:lnTo>
                    <a:pt x="130302" y="1544068"/>
                  </a:lnTo>
                  <a:lnTo>
                    <a:pt x="134874" y="1539496"/>
                  </a:lnTo>
                  <a:cubicBezTo>
                    <a:pt x="139217" y="1536422"/>
                    <a:pt x="146774" y="1529564"/>
                    <a:pt x="150876" y="1525780"/>
                  </a:cubicBezTo>
                  <a:lnTo>
                    <a:pt x="152400" y="1525018"/>
                  </a:lnTo>
                  <a:lnTo>
                    <a:pt x="156210" y="1521208"/>
                  </a:lnTo>
                  <a:lnTo>
                    <a:pt x="157734" y="1520446"/>
                  </a:lnTo>
                  <a:cubicBezTo>
                    <a:pt x="173139" y="1506501"/>
                    <a:pt x="189573" y="1493242"/>
                    <a:pt x="204978" y="1479298"/>
                  </a:cubicBezTo>
                  <a:lnTo>
                    <a:pt x="206502" y="1478536"/>
                  </a:lnTo>
                  <a:lnTo>
                    <a:pt x="210312" y="1474726"/>
                  </a:lnTo>
                  <a:lnTo>
                    <a:pt x="211836" y="1473964"/>
                  </a:lnTo>
                  <a:lnTo>
                    <a:pt x="215646" y="1470154"/>
                  </a:lnTo>
                  <a:lnTo>
                    <a:pt x="217170" y="1469392"/>
                  </a:lnTo>
                  <a:lnTo>
                    <a:pt x="220980" y="1465582"/>
                  </a:lnTo>
                  <a:lnTo>
                    <a:pt x="222504" y="1464820"/>
                  </a:lnTo>
                  <a:cubicBezTo>
                    <a:pt x="228968" y="1458495"/>
                    <a:pt x="236614" y="1452768"/>
                    <a:pt x="243078" y="1446532"/>
                  </a:cubicBezTo>
                  <a:lnTo>
                    <a:pt x="244602" y="1445770"/>
                  </a:lnTo>
                  <a:lnTo>
                    <a:pt x="248412" y="1441960"/>
                  </a:lnTo>
                  <a:cubicBezTo>
                    <a:pt x="252755" y="1438886"/>
                    <a:pt x="260312" y="1432029"/>
                    <a:pt x="264414" y="1428244"/>
                  </a:cubicBezTo>
                  <a:lnTo>
                    <a:pt x="265938" y="1427482"/>
                  </a:lnTo>
                  <a:lnTo>
                    <a:pt x="269748" y="1423672"/>
                  </a:lnTo>
                  <a:lnTo>
                    <a:pt x="271272" y="1422910"/>
                  </a:lnTo>
                  <a:cubicBezTo>
                    <a:pt x="286575" y="1408800"/>
                    <a:pt x="303136" y="1395770"/>
                    <a:pt x="318516" y="1381762"/>
                  </a:cubicBezTo>
                  <a:lnTo>
                    <a:pt x="320040" y="1381000"/>
                  </a:lnTo>
                  <a:lnTo>
                    <a:pt x="323850" y="1377190"/>
                  </a:lnTo>
                  <a:lnTo>
                    <a:pt x="325374" y="1376428"/>
                  </a:lnTo>
                  <a:cubicBezTo>
                    <a:pt x="358965" y="1346570"/>
                    <a:pt x="393890" y="1317894"/>
                    <a:pt x="427482" y="1288036"/>
                  </a:cubicBezTo>
                  <a:lnTo>
                    <a:pt x="429006" y="1287274"/>
                  </a:lnTo>
                  <a:lnTo>
                    <a:pt x="432816" y="1283464"/>
                  </a:lnTo>
                  <a:lnTo>
                    <a:pt x="434340" y="1282702"/>
                  </a:lnTo>
                  <a:lnTo>
                    <a:pt x="438150" y="1278892"/>
                  </a:lnTo>
                  <a:lnTo>
                    <a:pt x="439674" y="1278130"/>
                  </a:lnTo>
                  <a:cubicBezTo>
                    <a:pt x="511010" y="1216052"/>
                    <a:pt x="583197" y="1155016"/>
                    <a:pt x="654558" y="1092964"/>
                  </a:cubicBezTo>
                  <a:lnTo>
                    <a:pt x="656082" y="1092202"/>
                  </a:lnTo>
                  <a:lnTo>
                    <a:pt x="659892" y="1088392"/>
                  </a:lnTo>
                  <a:lnTo>
                    <a:pt x="661416" y="1087630"/>
                  </a:lnTo>
                  <a:lnTo>
                    <a:pt x="665988" y="1083058"/>
                  </a:lnTo>
                  <a:lnTo>
                    <a:pt x="667512" y="1082296"/>
                  </a:lnTo>
                  <a:cubicBezTo>
                    <a:pt x="673836" y="1076073"/>
                    <a:pt x="680999" y="1070993"/>
                    <a:pt x="687324" y="1064770"/>
                  </a:cubicBezTo>
                  <a:lnTo>
                    <a:pt x="688848" y="1064008"/>
                  </a:lnTo>
                  <a:lnTo>
                    <a:pt x="692658" y="1060198"/>
                  </a:lnTo>
                  <a:cubicBezTo>
                    <a:pt x="697001" y="1057124"/>
                    <a:pt x="704558" y="1050266"/>
                    <a:pt x="708660" y="1046482"/>
                  </a:cubicBezTo>
                  <a:lnTo>
                    <a:pt x="710184" y="1045720"/>
                  </a:lnTo>
                  <a:lnTo>
                    <a:pt x="714756" y="1041148"/>
                  </a:lnTo>
                  <a:lnTo>
                    <a:pt x="716280" y="1040386"/>
                  </a:lnTo>
                  <a:cubicBezTo>
                    <a:pt x="731596" y="1026378"/>
                    <a:pt x="748297" y="1013335"/>
                    <a:pt x="763524" y="999238"/>
                  </a:cubicBezTo>
                  <a:lnTo>
                    <a:pt x="765048" y="998476"/>
                  </a:lnTo>
                  <a:lnTo>
                    <a:pt x="768858" y="994666"/>
                  </a:lnTo>
                  <a:lnTo>
                    <a:pt x="770382" y="993904"/>
                  </a:lnTo>
                  <a:cubicBezTo>
                    <a:pt x="803859" y="964389"/>
                    <a:pt x="838301" y="935852"/>
                    <a:pt x="871728" y="906274"/>
                  </a:cubicBezTo>
                  <a:lnTo>
                    <a:pt x="873252" y="905512"/>
                  </a:lnTo>
                  <a:lnTo>
                    <a:pt x="877062" y="901702"/>
                  </a:lnTo>
                  <a:lnTo>
                    <a:pt x="878586" y="900940"/>
                  </a:lnTo>
                  <a:lnTo>
                    <a:pt x="882396" y="897130"/>
                  </a:lnTo>
                  <a:lnTo>
                    <a:pt x="883920" y="896368"/>
                  </a:lnTo>
                  <a:cubicBezTo>
                    <a:pt x="1181303" y="639929"/>
                    <a:pt x="1479626" y="384748"/>
                    <a:pt x="1776984" y="128272"/>
                  </a:cubicBezTo>
                  <a:lnTo>
                    <a:pt x="1778508" y="127510"/>
                  </a:lnTo>
                  <a:lnTo>
                    <a:pt x="1782318" y="123700"/>
                  </a:lnTo>
                  <a:lnTo>
                    <a:pt x="1783842" y="122938"/>
                  </a:lnTo>
                  <a:lnTo>
                    <a:pt x="1787652" y="119128"/>
                  </a:lnTo>
                  <a:lnTo>
                    <a:pt x="1789176" y="118366"/>
                  </a:lnTo>
                  <a:lnTo>
                    <a:pt x="192671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IE" dirty="0"/>
            </a:p>
          </p:txBody>
        </p:sp>
        <p:sp>
          <p:nvSpPr>
            <p:cNvPr id="33" name="Shape 50"/>
            <p:cNvSpPr/>
            <p:nvPr/>
          </p:nvSpPr>
          <p:spPr>
            <a:xfrm>
              <a:off x="2204847" y="2195322"/>
              <a:ext cx="1926717" cy="1978779"/>
            </a:xfrm>
            <a:custGeom>
              <a:avLst/>
              <a:gdLst/>
              <a:ahLst/>
              <a:cxnLst/>
              <a:rect l="0" t="0" r="0" b="0"/>
              <a:pathLst>
                <a:path w="1926717" h="1978779">
                  <a:moveTo>
                    <a:pt x="1659255" y="0"/>
                  </a:moveTo>
                  <a:lnTo>
                    <a:pt x="1674495" y="0"/>
                  </a:lnTo>
                  <a:lnTo>
                    <a:pt x="1679829" y="762"/>
                  </a:lnTo>
                  <a:cubicBezTo>
                    <a:pt x="1697419" y="3912"/>
                    <a:pt x="1710639" y="12268"/>
                    <a:pt x="1722501" y="25146"/>
                  </a:cubicBezTo>
                  <a:lnTo>
                    <a:pt x="1722501" y="26670"/>
                  </a:lnTo>
                  <a:lnTo>
                    <a:pt x="1723263" y="26670"/>
                  </a:lnTo>
                  <a:lnTo>
                    <a:pt x="1727073" y="30480"/>
                  </a:lnTo>
                  <a:lnTo>
                    <a:pt x="1727073" y="32004"/>
                  </a:lnTo>
                  <a:lnTo>
                    <a:pt x="1727835" y="32004"/>
                  </a:lnTo>
                  <a:lnTo>
                    <a:pt x="1731645" y="35814"/>
                  </a:lnTo>
                  <a:lnTo>
                    <a:pt x="1731645" y="37338"/>
                  </a:lnTo>
                  <a:lnTo>
                    <a:pt x="1732407" y="37338"/>
                  </a:lnTo>
                  <a:lnTo>
                    <a:pt x="1736217" y="41148"/>
                  </a:lnTo>
                  <a:lnTo>
                    <a:pt x="1736217" y="42672"/>
                  </a:lnTo>
                  <a:lnTo>
                    <a:pt x="1736979" y="42672"/>
                  </a:lnTo>
                  <a:lnTo>
                    <a:pt x="1741551" y="47244"/>
                  </a:lnTo>
                  <a:lnTo>
                    <a:pt x="1741551" y="48768"/>
                  </a:lnTo>
                  <a:lnTo>
                    <a:pt x="1742313" y="48768"/>
                  </a:lnTo>
                  <a:lnTo>
                    <a:pt x="1746123" y="52578"/>
                  </a:lnTo>
                  <a:lnTo>
                    <a:pt x="1746123" y="54102"/>
                  </a:lnTo>
                  <a:lnTo>
                    <a:pt x="1746885" y="54102"/>
                  </a:lnTo>
                  <a:lnTo>
                    <a:pt x="1750695" y="57912"/>
                  </a:lnTo>
                  <a:lnTo>
                    <a:pt x="1750695" y="59436"/>
                  </a:lnTo>
                  <a:lnTo>
                    <a:pt x="1751457" y="59436"/>
                  </a:lnTo>
                  <a:lnTo>
                    <a:pt x="1755267" y="63246"/>
                  </a:lnTo>
                  <a:lnTo>
                    <a:pt x="1755267" y="64770"/>
                  </a:lnTo>
                  <a:lnTo>
                    <a:pt x="1756029" y="64770"/>
                  </a:lnTo>
                  <a:lnTo>
                    <a:pt x="1759839" y="68580"/>
                  </a:lnTo>
                  <a:lnTo>
                    <a:pt x="1759839" y="70104"/>
                  </a:lnTo>
                  <a:lnTo>
                    <a:pt x="1760601" y="70104"/>
                  </a:lnTo>
                  <a:lnTo>
                    <a:pt x="1764411" y="73914"/>
                  </a:lnTo>
                  <a:lnTo>
                    <a:pt x="1764411" y="75438"/>
                  </a:lnTo>
                  <a:lnTo>
                    <a:pt x="1765173" y="75438"/>
                  </a:lnTo>
                  <a:lnTo>
                    <a:pt x="1768983" y="79248"/>
                  </a:lnTo>
                  <a:lnTo>
                    <a:pt x="1768983" y="80772"/>
                  </a:lnTo>
                  <a:lnTo>
                    <a:pt x="1769745" y="80772"/>
                  </a:lnTo>
                  <a:lnTo>
                    <a:pt x="1773555" y="84582"/>
                  </a:lnTo>
                  <a:lnTo>
                    <a:pt x="1773555" y="86106"/>
                  </a:lnTo>
                  <a:lnTo>
                    <a:pt x="1774317" y="86106"/>
                  </a:lnTo>
                  <a:lnTo>
                    <a:pt x="1778127" y="89916"/>
                  </a:lnTo>
                  <a:lnTo>
                    <a:pt x="1778127" y="91440"/>
                  </a:lnTo>
                  <a:lnTo>
                    <a:pt x="1778889" y="91440"/>
                  </a:lnTo>
                  <a:lnTo>
                    <a:pt x="1783461" y="96012"/>
                  </a:lnTo>
                  <a:lnTo>
                    <a:pt x="1783461" y="97536"/>
                  </a:lnTo>
                  <a:lnTo>
                    <a:pt x="1784223" y="97536"/>
                  </a:lnTo>
                  <a:lnTo>
                    <a:pt x="1788033" y="101346"/>
                  </a:lnTo>
                  <a:lnTo>
                    <a:pt x="1788033" y="102870"/>
                  </a:lnTo>
                  <a:lnTo>
                    <a:pt x="1788795" y="102870"/>
                  </a:lnTo>
                  <a:lnTo>
                    <a:pt x="1792605" y="106680"/>
                  </a:lnTo>
                  <a:lnTo>
                    <a:pt x="1792605" y="108204"/>
                  </a:lnTo>
                  <a:lnTo>
                    <a:pt x="1793367" y="108204"/>
                  </a:lnTo>
                  <a:lnTo>
                    <a:pt x="1797177" y="112014"/>
                  </a:lnTo>
                  <a:lnTo>
                    <a:pt x="1797177" y="113538"/>
                  </a:lnTo>
                  <a:lnTo>
                    <a:pt x="1797939" y="113538"/>
                  </a:lnTo>
                  <a:lnTo>
                    <a:pt x="1801749" y="117348"/>
                  </a:lnTo>
                  <a:lnTo>
                    <a:pt x="1801749" y="118872"/>
                  </a:lnTo>
                  <a:lnTo>
                    <a:pt x="1802511" y="118872"/>
                  </a:lnTo>
                  <a:lnTo>
                    <a:pt x="1806321" y="122682"/>
                  </a:lnTo>
                  <a:lnTo>
                    <a:pt x="1806321" y="124206"/>
                  </a:lnTo>
                  <a:lnTo>
                    <a:pt x="1807083" y="124206"/>
                  </a:lnTo>
                  <a:lnTo>
                    <a:pt x="1810893" y="128016"/>
                  </a:lnTo>
                  <a:lnTo>
                    <a:pt x="1810893" y="129540"/>
                  </a:lnTo>
                  <a:lnTo>
                    <a:pt x="1811655" y="129540"/>
                  </a:lnTo>
                  <a:lnTo>
                    <a:pt x="1815465" y="133350"/>
                  </a:lnTo>
                  <a:lnTo>
                    <a:pt x="1815465" y="134874"/>
                  </a:lnTo>
                  <a:lnTo>
                    <a:pt x="1816227" y="134874"/>
                  </a:lnTo>
                  <a:lnTo>
                    <a:pt x="1820037" y="138684"/>
                  </a:lnTo>
                  <a:lnTo>
                    <a:pt x="1820037" y="140208"/>
                  </a:lnTo>
                  <a:lnTo>
                    <a:pt x="1820799" y="140208"/>
                  </a:lnTo>
                  <a:lnTo>
                    <a:pt x="1825371" y="144780"/>
                  </a:lnTo>
                  <a:lnTo>
                    <a:pt x="1825371" y="146304"/>
                  </a:lnTo>
                  <a:lnTo>
                    <a:pt x="1826133" y="146304"/>
                  </a:lnTo>
                  <a:lnTo>
                    <a:pt x="1829943" y="150114"/>
                  </a:lnTo>
                  <a:lnTo>
                    <a:pt x="1829943" y="151638"/>
                  </a:lnTo>
                  <a:lnTo>
                    <a:pt x="1830705" y="151638"/>
                  </a:lnTo>
                  <a:lnTo>
                    <a:pt x="1834515" y="155448"/>
                  </a:lnTo>
                  <a:lnTo>
                    <a:pt x="1834515" y="156972"/>
                  </a:lnTo>
                  <a:lnTo>
                    <a:pt x="1835277" y="156972"/>
                  </a:lnTo>
                  <a:lnTo>
                    <a:pt x="1839087" y="160782"/>
                  </a:lnTo>
                  <a:lnTo>
                    <a:pt x="1839087" y="162306"/>
                  </a:lnTo>
                  <a:lnTo>
                    <a:pt x="1839849" y="162306"/>
                  </a:lnTo>
                  <a:lnTo>
                    <a:pt x="1843659" y="166116"/>
                  </a:lnTo>
                  <a:lnTo>
                    <a:pt x="1843659" y="167640"/>
                  </a:lnTo>
                  <a:lnTo>
                    <a:pt x="1844421" y="167640"/>
                  </a:lnTo>
                  <a:lnTo>
                    <a:pt x="1848231" y="171450"/>
                  </a:lnTo>
                  <a:lnTo>
                    <a:pt x="1848231" y="172974"/>
                  </a:lnTo>
                  <a:lnTo>
                    <a:pt x="1848993" y="172974"/>
                  </a:lnTo>
                  <a:lnTo>
                    <a:pt x="1852803" y="176784"/>
                  </a:lnTo>
                  <a:lnTo>
                    <a:pt x="1852803" y="178308"/>
                  </a:lnTo>
                  <a:lnTo>
                    <a:pt x="1853565" y="178308"/>
                  </a:lnTo>
                  <a:lnTo>
                    <a:pt x="1857375" y="182118"/>
                  </a:lnTo>
                  <a:lnTo>
                    <a:pt x="1857375" y="183642"/>
                  </a:lnTo>
                  <a:lnTo>
                    <a:pt x="1858137" y="183642"/>
                  </a:lnTo>
                  <a:lnTo>
                    <a:pt x="1861947" y="187452"/>
                  </a:lnTo>
                  <a:lnTo>
                    <a:pt x="1861947" y="188976"/>
                  </a:lnTo>
                  <a:lnTo>
                    <a:pt x="1862709" y="188976"/>
                  </a:lnTo>
                  <a:lnTo>
                    <a:pt x="1867281" y="193548"/>
                  </a:lnTo>
                  <a:lnTo>
                    <a:pt x="1867281" y="195072"/>
                  </a:lnTo>
                  <a:lnTo>
                    <a:pt x="1868043" y="195072"/>
                  </a:lnTo>
                  <a:lnTo>
                    <a:pt x="1871853" y="198882"/>
                  </a:lnTo>
                  <a:lnTo>
                    <a:pt x="1871853" y="200406"/>
                  </a:lnTo>
                  <a:lnTo>
                    <a:pt x="1872615" y="200406"/>
                  </a:lnTo>
                  <a:lnTo>
                    <a:pt x="1876425" y="204216"/>
                  </a:lnTo>
                  <a:lnTo>
                    <a:pt x="1876425" y="205740"/>
                  </a:lnTo>
                  <a:lnTo>
                    <a:pt x="1877187" y="205740"/>
                  </a:lnTo>
                  <a:lnTo>
                    <a:pt x="1880997" y="209550"/>
                  </a:lnTo>
                  <a:lnTo>
                    <a:pt x="1880997" y="211074"/>
                  </a:lnTo>
                  <a:lnTo>
                    <a:pt x="1881759" y="211074"/>
                  </a:lnTo>
                  <a:lnTo>
                    <a:pt x="1885569" y="214884"/>
                  </a:lnTo>
                  <a:lnTo>
                    <a:pt x="1885569" y="216408"/>
                  </a:lnTo>
                  <a:lnTo>
                    <a:pt x="1886331" y="216408"/>
                  </a:lnTo>
                  <a:lnTo>
                    <a:pt x="1890141" y="220218"/>
                  </a:lnTo>
                  <a:lnTo>
                    <a:pt x="1890141" y="221742"/>
                  </a:lnTo>
                  <a:lnTo>
                    <a:pt x="1890903" y="221742"/>
                  </a:lnTo>
                  <a:lnTo>
                    <a:pt x="1894713" y="225552"/>
                  </a:lnTo>
                  <a:lnTo>
                    <a:pt x="1894713" y="227076"/>
                  </a:lnTo>
                  <a:lnTo>
                    <a:pt x="1895475" y="227076"/>
                  </a:lnTo>
                  <a:lnTo>
                    <a:pt x="1899285" y="230886"/>
                  </a:lnTo>
                  <a:lnTo>
                    <a:pt x="1899285" y="232410"/>
                  </a:lnTo>
                  <a:lnTo>
                    <a:pt x="1900047" y="232410"/>
                  </a:lnTo>
                  <a:lnTo>
                    <a:pt x="1903857" y="236220"/>
                  </a:lnTo>
                  <a:lnTo>
                    <a:pt x="1903857" y="237744"/>
                  </a:lnTo>
                  <a:lnTo>
                    <a:pt x="1904619" y="237744"/>
                  </a:lnTo>
                  <a:lnTo>
                    <a:pt x="1909191" y="242316"/>
                  </a:lnTo>
                  <a:lnTo>
                    <a:pt x="1909191" y="243840"/>
                  </a:lnTo>
                  <a:lnTo>
                    <a:pt x="1909953" y="243840"/>
                  </a:lnTo>
                  <a:lnTo>
                    <a:pt x="1911477" y="245364"/>
                  </a:lnTo>
                  <a:lnTo>
                    <a:pt x="1911477" y="246888"/>
                  </a:lnTo>
                  <a:lnTo>
                    <a:pt x="1912239" y="246888"/>
                  </a:lnTo>
                  <a:lnTo>
                    <a:pt x="1914525" y="249174"/>
                  </a:lnTo>
                  <a:lnTo>
                    <a:pt x="1914525" y="250698"/>
                  </a:lnTo>
                  <a:lnTo>
                    <a:pt x="1915287" y="250698"/>
                  </a:lnTo>
                  <a:lnTo>
                    <a:pt x="1915287" y="252222"/>
                  </a:lnTo>
                  <a:lnTo>
                    <a:pt x="1916049" y="252222"/>
                  </a:lnTo>
                  <a:lnTo>
                    <a:pt x="1916811" y="252984"/>
                  </a:lnTo>
                  <a:lnTo>
                    <a:pt x="1916811" y="254508"/>
                  </a:lnTo>
                  <a:lnTo>
                    <a:pt x="1917573" y="254508"/>
                  </a:lnTo>
                  <a:lnTo>
                    <a:pt x="1917573" y="256032"/>
                  </a:lnTo>
                  <a:lnTo>
                    <a:pt x="1918335" y="256032"/>
                  </a:lnTo>
                  <a:lnTo>
                    <a:pt x="1918335" y="257556"/>
                  </a:lnTo>
                  <a:lnTo>
                    <a:pt x="1919097" y="257556"/>
                  </a:lnTo>
                  <a:lnTo>
                    <a:pt x="1919097" y="259080"/>
                  </a:lnTo>
                  <a:lnTo>
                    <a:pt x="1919859" y="259080"/>
                  </a:lnTo>
                  <a:lnTo>
                    <a:pt x="1919859" y="260604"/>
                  </a:lnTo>
                  <a:lnTo>
                    <a:pt x="1920621" y="260604"/>
                  </a:lnTo>
                  <a:lnTo>
                    <a:pt x="1920621" y="262128"/>
                  </a:lnTo>
                  <a:lnTo>
                    <a:pt x="1921383" y="262128"/>
                  </a:lnTo>
                  <a:lnTo>
                    <a:pt x="1921383" y="263652"/>
                  </a:lnTo>
                  <a:lnTo>
                    <a:pt x="1922145" y="263652"/>
                  </a:lnTo>
                  <a:lnTo>
                    <a:pt x="1922145" y="265938"/>
                  </a:lnTo>
                  <a:lnTo>
                    <a:pt x="1922907" y="265938"/>
                  </a:lnTo>
                  <a:lnTo>
                    <a:pt x="1922907" y="268224"/>
                  </a:lnTo>
                  <a:lnTo>
                    <a:pt x="1923669" y="268224"/>
                  </a:lnTo>
                  <a:lnTo>
                    <a:pt x="1923669" y="270510"/>
                  </a:lnTo>
                  <a:lnTo>
                    <a:pt x="1924431" y="270510"/>
                  </a:lnTo>
                  <a:lnTo>
                    <a:pt x="1924431" y="273558"/>
                  </a:lnTo>
                  <a:lnTo>
                    <a:pt x="1925193" y="273558"/>
                  </a:lnTo>
                  <a:lnTo>
                    <a:pt x="1925193" y="277368"/>
                  </a:lnTo>
                  <a:lnTo>
                    <a:pt x="1925955" y="277368"/>
                  </a:lnTo>
                  <a:lnTo>
                    <a:pt x="1925955" y="281940"/>
                  </a:lnTo>
                  <a:lnTo>
                    <a:pt x="1926717" y="281940"/>
                  </a:lnTo>
                  <a:lnTo>
                    <a:pt x="1925955" y="298704"/>
                  </a:lnTo>
                  <a:lnTo>
                    <a:pt x="1925193" y="304038"/>
                  </a:lnTo>
                  <a:lnTo>
                    <a:pt x="1923669" y="310134"/>
                  </a:lnTo>
                  <a:lnTo>
                    <a:pt x="1921383" y="316992"/>
                  </a:lnTo>
                  <a:lnTo>
                    <a:pt x="1920621" y="318516"/>
                  </a:lnTo>
                  <a:lnTo>
                    <a:pt x="1919859" y="320802"/>
                  </a:lnTo>
                  <a:cubicBezTo>
                    <a:pt x="1907909" y="347053"/>
                    <a:pt x="1849057" y="386398"/>
                    <a:pt x="1826133" y="409956"/>
                  </a:cubicBezTo>
                  <a:lnTo>
                    <a:pt x="1824609" y="410718"/>
                  </a:lnTo>
                  <a:lnTo>
                    <a:pt x="1820799" y="414528"/>
                  </a:lnTo>
                  <a:lnTo>
                    <a:pt x="1819275" y="415290"/>
                  </a:lnTo>
                  <a:cubicBezTo>
                    <a:pt x="1803870" y="429260"/>
                    <a:pt x="1787398" y="442379"/>
                    <a:pt x="1772031" y="456438"/>
                  </a:cubicBezTo>
                  <a:lnTo>
                    <a:pt x="1770507" y="457200"/>
                  </a:lnTo>
                  <a:lnTo>
                    <a:pt x="1766697" y="461010"/>
                  </a:lnTo>
                  <a:lnTo>
                    <a:pt x="1765173" y="461772"/>
                  </a:lnTo>
                  <a:cubicBezTo>
                    <a:pt x="1758849" y="467995"/>
                    <a:pt x="1751686" y="473075"/>
                    <a:pt x="1745361" y="479298"/>
                  </a:cubicBezTo>
                  <a:lnTo>
                    <a:pt x="1743837" y="480060"/>
                  </a:lnTo>
                  <a:lnTo>
                    <a:pt x="1740027" y="483870"/>
                  </a:lnTo>
                  <a:cubicBezTo>
                    <a:pt x="1735506" y="487210"/>
                    <a:pt x="1727657" y="494322"/>
                    <a:pt x="1723263" y="498348"/>
                  </a:cubicBezTo>
                  <a:lnTo>
                    <a:pt x="1721739" y="499110"/>
                  </a:lnTo>
                  <a:lnTo>
                    <a:pt x="1717929" y="502920"/>
                  </a:lnTo>
                  <a:lnTo>
                    <a:pt x="1716405" y="503682"/>
                  </a:lnTo>
                  <a:lnTo>
                    <a:pt x="1712595" y="507492"/>
                  </a:lnTo>
                  <a:lnTo>
                    <a:pt x="1711071" y="508254"/>
                  </a:lnTo>
                  <a:cubicBezTo>
                    <a:pt x="1639507" y="570598"/>
                    <a:pt x="1566952" y="631787"/>
                    <a:pt x="1495425" y="694182"/>
                  </a:cubicBezTo>
                  <a:lnTo>
                    <a:pt x="1493901" y="694944"/>
                  </a:lnTo>
                  <a:lnTo>
                    <a:pt x="1490091" y="698754"/>
                  </a:lnTo>
                  <a:lnTo>
                    <a:pt x="1488567" y="699516"/>
                  </a:lnTo>
                  <a:lnTo>
                    <a:pt x="1484757" y="703326"/>
                  </a:lnTo>
                  <a:lnTo>
                    <a:pt x="1483233" y="704088"/>
                  </a:lnTo>
                  <a:lnTo>
                    <a:pt x="1479423" y="707898"/>
                  </a:lnTo>
                  <a:lnTo>
                    <a:pt x="1477899" y="708660"/>
                  </a:lnTo>
                  <a:cubicBezTo>
                    <a:pt x="1471574" y="714883"/>
                    <a:pt x="1464412" y="719963"/>
                    <a:pt x="1458087" y="726186"/>
                  </a:cubicBezTo>
                  <a:lnTo>
                    <a:pt x="1456563" y="726948"/>
                  </a:lnTo>
                  <a:lnTo>
                    <a:pt x="1452753" y="730758"/>
                  </a:lnTo>
                  <a:cubicBezTo>
                    <a:pt x="1448232" y="734098"/>
                    <a:pt x="1440383" y="741210"/>
                    <a:pt x="1435989" y="745236"/>
                  </a:cubicBezTo>
                  <a:lnTo>
                    <a:pt x="1434465" y="745998"/>
                  </a:lnTo>
                  <a:lnTo>
                    <a:pt x="1430655" y="749808"/>
                  </a:lnTo>
                  <a:lnTo>
                    <a:pt x="1429131" y="750570"/>
                  </a:lnTo>
                  <a:cubicBezTo>
                    <a:pt x="1413726" y="764515"/>
                    <a:pt x="1397280" y="777723"/>
                    <a:pt x="1381887" y="791718"/>
                  </a:cubicBezTo>
                  <a:lnTo>
                    <a:pt x="1380363" y="792480"/>
                  </a:lnTo>
                  <a:lnTo>
                    <a:pt x="1376553" y="796290"/>
                  </a:lnTo>
                  <a:lnTo>
                    <a:pt x="1375029" y="797052"/>
                  </a:lnTo>
                  <a:cubicBezTo>
                    <a:pt x="1341564" y="826618"/>
                    <a:pt x="1307160" y="855129"/>
                    <a:pt x="1273683" y="884682"/>
                  </a:cubicBezTo>
                  <a:lnTo>
                    <a:pt x="1272159" y="885444"/>
                  </a:lnTo>
                  <a:lnTo>
                    <a:pt x="1268349" y="889254"/>
                  </a:lnTo>
                  <a:lnTo>
                    <a:pt x="1266825" y="890016"/>
                  </a:lnTo>
                  <a:cubicBezTo>
                    <a:pt x="1195286" y="952398"/>
                    <a:pt x="1122705" y="1013549"/>
                    <a:pt x="1051179" y="1075944"/>
                  </a:cubicBezTo>
                  <a:lnTo>
                    <a:pt x="1049655" y="1076706"/>
                  </a:lnTo>
                  <a:lnTo>
                    <a:pt x="1045845" y="1080516"/>
                  </a:lnTo>
                  <a:lnTo>
                    <a:pt x="1044321" y="1081278"/>
                  </a:lnTo>
                  <a:lnTo>
                    <a:pt x="1040511" y="1085088"/>
                  </a:lnTo>
                  <a:lnTo>
                    <a:pt x="1038987" y="1085850"/>
                  </a:lnTo>
                  <a:cubicBezTo>
                    <a:pt x="891705" y="1213218"/>
                    <a:pt x="743547" y="1339469"/>
                    <a:pt x="596265" y="1466850"/>
                  </a:cubicBezTo>
                  <a:lnTo>
                    <a:pt x="594741" y="1467612"/>
                  </a:lnTo>
                  <a:lnTo>
                    <a:pt x="590931" y="1471422"/>
                  </a:lnTo>
                  <a:lnTo>
                    <a:pt x="589407" y="1472184"/>
                  </a:lnTo>
                  <a:cubicBezTo>
                    <a:pt x="517855" y="1534554"/>
                    <a:pt x="445288" y="1595704"/>
                    <a:pt x="373761" y="1658112"/>
                  </a:cubicBezTo>
                  <a:lnTo>
                    <a:pt x="372237" y="1658874"/>
                  </a:lnTo>
                  <a:lnTo>
                    <a:pt x="368427" y="1662684"/>
                  </a:lnTo>
                  <a:lnTo>
                    <a:pt x="366903" y="1663446"/>
                  </a:lnTo>
                  <a:lnTo>
                    <a:pt x="363093" y="1667256"/>
                  </a:lnTo>
                  <a:lnTo>
                    <a:pt x="361569" y="1668018"/>
                  </a:lnTo>
                  <a:cubicBezTo>
                    <a:pt x="355244" y="1674241"/>
                    <a:pt x="348082" y="1679321"/>
                    <a:pt x="341757" y="1685544"/>
                  </a:cubicBezTo>
                  <a:lnTo>
                    <a:pt x="340233" y="1686306"/>
                  </a:lnTo>
                  <a:lnTo>
                    <a:pt x="336423" y="1690116"/>
                  </a:lnTo>
                  <a:cubicBezTo>
                    <a:pt x="331902" y="1693456"/>
                    <a:pt x="324053" y="1700568"/>
                    <a:pt x="319659" y="1704594"/>
                  </a:cubicBezTo>
                  <a:lnTo>
                    <a:pt x="318135" y="1705356"/>
                  </a:lnTo>
                  <a:lnTo>
                    <a:pt x="314325" y="1709166"/>
                  </a:lnTo>
                  <a:lnTo>
                    <a:pt x="312801" y="1709928"/>
                  </a:lnTo>
                  <a:cubicBezTo>
                    <a:pt x="297396" y="1723873"/>
                    <a:pt x="280950" y="1737080"/>
                    <a:pt x="265557" y="1751076"/>
                  </a:cubicBezTo>
                  <a:lnTo>
                    <a:pt x="264033" y="1751838"/>
                  </a:lnTo>
                  <a:lnTo>
                    <a:pt x="260223" y="1755648"/>
                  </a:lnTo>
                  <a:lnTo>
                    <a:pt x="258699" y="1756410"/>
                  </a:lnTo>
                  <a:cubicBezTo>
                    <a:pt x="225235" y="1785976"/>
                    <a:pt x="190830" y="1814487"/>
                    <a:pt x="157353" y="1844040"/>
                  </a:cubicBezTo>
                  <a:lnTo>
                    <a:pt x="155829" y="1844802"/>
                  </a:lnTo>
                  <a:lnTo>
                    <a:pt x="152019" y="1848612"/>
                  </a:lnTo>
                  <a:lnTo>
                    <a:pt x="150495" y="1849374"/>
                  </a:lnTo>
                  <a:lnTo>
                    <a:pt x="146685" y="1853184"/>
                  </a:lnTo>
                  <a:lnTo>
                    <a:pt x="145161" y="1853946"/>
                  </a:lnTo>
                  <a:lnTo>
                    <a:pt x="141351" y="1857756"/>
                  </a:lnTo>
                  <a:lnTo>
                    <a:pt x="139827" y="1858518"/>
                  </a:lnTo>
                  <a:lnTo>
                    <a:pt x="0" y="1978779"/>
                  </a:lnTo>
                  <a:lnTo>
                    <a:pt x="0" y="1966328"/>
                  </a:lnTo>
                  <a:lnTo>
                    <a:pt x="136779" y="1848612"/>
                  </a:lnTo>
                  <a:lnTo>
                    <a:pt x="138303" y="1847850"/>
                  </a:lnTo>
                  <a:lnTo>
                    <a:pt x="142113" y="1844040"/>
                  </a:lnTo>
                  <a:lnTo>
                    <a:pt x="143637" y="1843278"/>
                  </a:lnTo>
                  <a:lnTo>
                    <a:pt x="147447" y="1839468"/>
                  </a:lnTo>
                  <a:lnTo>
                    <a:pt x="148971" y="1838706"/>
                  </a:lnTo>
                  <a:cubicBezTo>
                    <a:pt x="444348" y="1584084"/>
                    <a:pt x="740562" y="1330566"/>
                    <a:pt x="1035939" y="1075944"/>
                  </a:cubicBezTo>
                  <a:lnTo>
                    <a:pt x="1037463" y="1075182"/>
                  </a:lnTo>
                  <a:lnTo>
                    <a:pt x="1041273" y="1071372"/>
                  </a:lnTo>
                  <a:lnTo>
                    <a:pt x="1042797" y="1070610"/>
                  </a:lnTo>
                  <a:lnTo>
                    <a:pt x="1046607" y="1066800"/>
                  </a:lnTo>
                  <a:lnTo>
                    <a:pt x="1048131" y="1066038"/>
                  </a:lnTo>
                  <a:lnTo>
                    <a:pt x="1051941" y="1062228"/>
                  </a:lnTo>
                  <a:lnTo>
                    <a:pt x="1053465" y="1061466"/>
                  </a:lnTo>
                  <a:cubicBezTo>
                    <a:pt x="1059751" y="1055065"/>
                    <a:pt x="1067664" y="1049477"/>
                    <a:pt x="1074039" y="1043178"/>
                  </a:cubicBezTo>
                  <a:lnTo>
                    <a:pt x="1075563" y="1042416"/>
                  </a:lnTo>
                  <a:lnTo>
                    <a:pt x="1079373" y="1038606"/>
                  </a:lnTo>
                  <a:cubicBezTo>
                    <a:pt x="1083717" y="1035533"/>
                    <a:pt x="1091273" y="1028687"/>
                    <a:pt x="1095375" y="1024890"/>
                  </a:cubicBezTo>
                  <a:lnTo>
                    <a:pt x="1096899" y="1024128"/>
                  </a:lnTo>
                  <a:lnTo>
                    <a:pt x="1100709" y="1020318"/>
                  </a:lnTo>
                  <a:lnTo>
                    <a:pt x="1102233" y="1019556"/>
                  </a:lnTo>
                  <a:cubicBezTo>
                    <a:pt x="1117460" y="1005459"/>
                    <a:pt x="1134161" y="992416"/>
                    <a:pt x="1149477" y="978408"/>
                  </a:cubicBezTo>
                  <a:lnTo>
                    <a:pt x="1151001" y="977646"/>
                  </a:lnTo>
                  <a:lnTo>
                    <a:pt x="1155573" y="973074"/>
                  </a:lnTo>
                  <a:lnTo>
                    <a:pt x="1157097" y="972312"/>
                  </a:lnTo>
                  <a:cubicBezTo>
                    <a:pt x="1190562" y="942810"/>
                    <a:pt x="1225042" y="914260"/>
                    <a:pt x="1258443" y="884682"/>
                  </a:cubicBezTo>
                  <a:lnTo>
                    <a:pt x="1259967" y="883920"/>
                  </a:lnTo>
                  <a:lnTo>
                    <a:pt x="1263777" y="880110"/>
                  </a:lnTo>
                  <a:lnTo>
                    <a:pt x="1265301" y="879348"/>
                  </a:lnTo>
                  <a:cubicBezTo>
                    <a:pt x="1336650" y="817283"/>
                    <a:pt x="1408836" y="756247"/>
                    <a:pt x="1480185" y="694182"/>
                  </a:cubicBezTo>
                  <a:lnTo>
                    <a:pt x="1481709" y="693420"/>
                  </a:lnTo>
                  <a:lnTo>
                    <a:pt x="1485519" y="689610"/>
                  </a:lnTo>
                  <a:lnTo>
                    <a:pt x="1487043" y="688848"/>
                  </a:lnTo>
                  <a:lnTo>
                    <a:pt x="1490853" y="685038"/>
                  </a:lnTo>
                  <a:lnTo>
                    <a:pt x="1492377" y="684276"/>
                  </a:lnTo>
                  <a:lnTo>
                    <a:pt x="1496949" y="679704"/>
                  </a:lnTo>
                  <a:lnTo>
                    <a:pt x="1498473" y="678942"/>
                  </a:lnTo>
                  <a:cubicBezTo>
                    <a:pt x="1504798" y="672719"/>
                    <a:pt x="1511961" y="667639"/>
                    <a:pt x="1518285" y="661416"/>
                  </a:cubicBezTo>
                  <a:lnTo>
                    <a:pt x="1519809" y="660654"/>
                  </a:lnTo>
                  <a:lnTo>
                    <a:pt x="1523619" y="656844"/>
                  </a:lnTo>
                  <a:cubicBezTo>
                    <a:pt x="1527962" y="653771"/>
                    <a:pt x="1535519" y="646913"/>
                    <a:pt x="1539621" y="643128"/>
                  </a:cubicBezTo>
                  <a:lnTo>
                    <a:pt x="1541145" y="642366"/>
                  </a:lnTo>
                  <a:lnTo>
                    <a:pt x="1545717" y="637794"/>
                  </a:lnTo>
                  <a:lnTo>
                    <a:pt x="1547241" y="637032"/>
                  </a:lnTo>
                  <a:cubicBezTo>
                    <a:pt x="1562557" y="623024"/>
                    <a:pt x="1579258" y="609981"/>
                    <a:pt x="1594485" y="595884"/>
                  </a:cubicBezTo>
                  <a:lnTo>
                    <a:pt x="1596009" y="595122"/>
                  </a:lnTo>
                  <a:lnTo>
                    <a:pt x="1599819" y="591312"/>
                  </a:lnTo>
                  <a:lnTo>
                    <a:pt x="1601343" y="590550"/>
                  </a:lnTo>
                  <a:cubicBezTo>
                    <a:pt x="1634820" y="561035"/>
                    <a:pt x="1669263" y="532498"/>
                    <a:pt x="1702689" y="502920"/>
                  </a:cubicBezTo>
                  <a:lnTo>
                    <a:pt x="1704213" y="502158"/>
                  </a:lnTo>
                  <a:lnTo>
                    <a:pt x="1708023" y="498348"/>
                  </a:lnTo>
                  <a:lnTo>
                    <a:pt x="1709547" y="497586"/>
                  </a:lnTo>
                  <a:lnTo>
                    <a:pt x="1713357" y="493776"/>
                  </a:lnTo>
                  <a:lnTo>
                    <a:pt x="1714881" y="493014"/>
                  </a:lnTo>
                  <a:cubicBezTo>
                    <a:pt x="1730286" y="479069"/>
                    <a:pt x="1746720" y="465811"/>
                    <a:pt x="1762125" y="451866"/>
                  </a:cubicBezTo>
                  <a:lnTo>
                    <a:pt x="1763649" y="451104"/>
                  </a:lnTo>
                  <a:lnTo>
                    <a:pt x="1767459" y="447294"/>
                  </a:lnTo>
                  <a:lnTo>
                    <a:pt x="1768983" y="446532"/>
                  </a:lnTo>
                  <a:cubicBezTo>
                    <a:pt x="1773085" y="442735"/>
                    <a:pt x="1780642" y="435889"/>
                    <a:pt x="1784985" y="432816"/>
                  </a:cubicBezTo>
                  <a:lnTo>
                    <a:pt x="1789557" y="428244"/>
                  </a:lnTo>
                  <a:lnTo>
                    <a:pt x="1791081" y="427482"/>
                  </a:lnTo>
                  <a:cubicBezTo>
                    <a:pt x="1795183" y="423685"/>
                    <a:pt x="1802740" y="416839"/>
                    <a:pt x="1807083" y="413766"/>
                  </a:cubicBezTo>
                  <a:lnTo>
                    <a:pt x="1810893" y="409956"/>
                  </a:lnTo>
                  <a:lnTo>
                    <a:pt x="1812417" y="409194"/>
                  </a:lnTo>
                  <a:lnTo>
                    <a:pt x="1816227" y="405384"/>
                  </a:lnTo>
                  <a:lnTo>
                    <a:pt x="1817751" y="404622"/>
                  </a:lnTo>
                  <a:lnTo>
                    <a:pt x="1821561" y="400812"/>
                  </a:lnTo>
                  <a:lnTo>
                    <a:pt x="1823085" y="400050"/>
                  </a:lnTo>
                  <a:cubicBezTo>
                    <a:pt x="1829549" y="393814"/>
                    <a:pt x="1837195" y="388087"/>
                    <a:pt x="1843659" y="381762"/>
                  </a:cubicBezTo>
                  <a:lnTo>
                    <a:pt x="1845183" y="381000"/>
                  </a:lnTo>
                  <a:lnTo>
                    <a:pt x="1848993" y="377190"/>
                  </a:lnTo>
                  <a:cubicBezTo>
                    <a:pt x="1853337" y="374117"/>
                    <a:pt x="1860893" y="367271"/>
                    <a:pt x="1864995" y="363474"/>
                  </a:cubicBezTo>
                  <a:lnTo>
                    <a:pt x="1866519" y="362712"/>
                  </a:lnTo>
                  <a:lnTo>
                    <a:pt x="1870329" y="358902"/>
                  </a:lnTo>
                  <a:lnTo>
                    <a:pt x="1871853" y="358140"/>
                  </a:lnTo>
                  <a:cubicBezTo>
                    <a:pt x="1885963" y="344297"/>
                    <a:pt x="1903273" y="334785"/>
                    <a:pt x="1911477" y="316230"/>
                  </a:cubicBezTo>
                  <a:lnTo>
                    <a:pt x="1912239" y="313944"/>
                  </a:lnTo>
                  <a:lnTo>
                    <a:pt x="1913001" y="312420"/>
                  </a:lnTo>
                  <a:lnTo>
                    <a:pt x="1914525" y="307848"/>
                  </a:lnTo>
                  <a:lnTo>
                    <a:pt x="1915287" y="304800"/>
                  </a:lnTo>
                  <a:lnTo>
                    <a:pt x="1916049" y="300990"/>
                  </a:lnTo>
                  <a:lnTo>
                    <a:pt x="1916811" y="294894"/>
                  </a:lnTo>
                  <a:lnTo>
                    <a:pt x="1917573" y="286512"/>
                  </a:lnTo>
                  <a:lnTo>
                    <a:pt x="1916811" y="286512"/>
                  </a:lnTo>
                  <a:lnTo>
                    <a:pt x="1916811" y="279654"/>
                  </a:lnTo>
                  <a:lnTo>
                    <a:pt x="1916049" y="279654"/>
                  </a:lnTo>
                  <a:lnTo>
                    <a:pt x="1916049" y="275844"/>
                  </a:lnTo>
                  <a:lnTo>
                    <a:pt x="1915287" y="275844"/>
                  </a:lnTo>
                  <a:lnTo>
                    <a:pt x="1915287" y="273558"/>
                  </a:lnTo>
                  <a:lnTo>
                    <a:pt x="1914525" y="273558"/>
                  </a:lnTo>
                  <a:lnTo>
                    <a:pt x="1914525" y="270510"/>
                  </a:lnTo>
                  <a:lnTo>
                    <a:pt x="1913763" y="270510"/>
                  </a:lnTo>
                  <a:lnTo>
                    <a:pt x="1913763" y="268986"/>
                  </a:lnTo>
                  <a:lnTo>
                    <a:pt x="1913001" y="268986"/>
                  </a:lnTo>
                  <a:lnTo>
                    <a:pt x="1913001" y="266700"/>
                  </a:lnTo>
                  <a:lnTo>
                    <a:pt x="1912239" y="266700"/>
                  </a:lnTo>
                  <a:lnTo>
                    <a:pt x="1912239" y="264414"/>
                  </a:lnTo>
                  <a:lnTo>
                    <a:pt x="1911477" y="264414"/>
                  </a:lnTo>
                  <a:lnTo>
                    <a:pt x="1911477" y="262890"/>
                  </a:lnTo>
                  <a:lnTo>
                    <a:pt x="1910715" y="262890"/>
                  </a:lnTo>
                  <a:lnTo>
                    <a:pt x="1910715" y="261366"/>
                  </a:lnTo>
                  <a:lnTo>
                    <a:pt x="1909953" y="261366"/>
                  </a:lnTo>
                  <a:lnTo>
                    <a:pt x="1909953" y="259842"/>
                  </a:lnTo>
                  <a:lnTo>
                    <a:pt x="1909191" y="259080"/>
                  </a:lnTo>
                  <a:lnTo>
                    <a:pt x="1908429" y="259080"/>
                  </a:lnTo>
                  <a:lnTo>
                    <a:pt x="1908429" y="257556"/>
                  </a:lnTo>
                  <a:lnTo>
                    <a:pt x="1907667" y="256794"/>
                  </a:lnTo>
                  <a:lnTo>
                    <a:pt x="1906905" y="256794"/>
                  </a:lnTo>
                  <a:lnTo>
                    <a:pt x="1906905" y="255270"/>
                  </a:lnTo>
                  <a:lnTo>
                    <a:pt x="1906143" y="254508"/>
                  </a:lnTo>
                  <a:lnTo>
                    <a:pt x="1905381" y="254508"/>
                  </a:lnTo>
                  <a:lnTo>
                    <a:pt x="1905381" y="252984"/>
                  </a:lnTo>
                  <a:lnTo>
                    <a:pt x="1903857" y="251460"/>
                  </a:lnTo>
                  <a:lnTo>
                    <a:pt x="1903095" y="251460"/>
                  </a:lnTo>
                  <a:lnTo>
                    <a:pt x="1903095" y="249936"/>
                  </a:lnTo>
                  <a:lnTo>
                    <a:pt x="1899285" y="246126"/>
                  </a:lnTo>
                  <a:lnTo>
                    <a:pt x="1898523" y="246126"/>
                  </a:lnTo>
                  <a:lnTo>
                    <a:pt x="1898523" y="244602"/>
                  </a:lnTo>
                  <a:lnTo>
                    <a:pt x="1894713" y="240792"/>
                  </a:lnTo>
                  <a:lnTo>
                    <a:pt x="1893951" y="240792"/>
                  </a:lnTo>
                  <a:lnTo>
                    <a:pt x="1893951" y="239268"/>
                  </a:lnTo>
                  <a:lnTo>
                    <a:pt x="1890141" y="235458"/>
                  </a:lnTo>
                  <a:lnTo>
                    <a:pt x="1889379" y="235458"/>
                  </a:lnTo>
                  <a:lnTo>
                    <a:pt x="1889379" y="233934"/>
                  </a:lnTo>
                  <a:lnTo>
                    <a:pt x="1885569" y="230124"/>
                  </a:lnTo>
                  <a:lnTo>
                    <a:pt x="1884807" y="230124"/>
                  </a:lnTo>
                  <a:lnTo>
                    <a:pt x="1884807" y="228600"/>
                  </a:lnTo>
                  <a:lnTo>
                    <a:pt x="1880997" y="224790"/>
                  </a:lnTo>
                  <a:lnTo>
                    <a:pt x="1880235" y="224790"/>
                  </a:lnTo>
                  <a:lnTo>
                    <a:pt x="1880235" y="223266"/>
                  </a:lnTo>
                  <a:lnTo>
                    <a:pt x="1876425" y="219456"/>
                  </a:lnTo>
                  <a:lnTo>
                    <a:pt x="1875663" y="219456"/>
                  </a:lnTo>
                  <a:lnTo>
                    <a:pt x="1875663" y="217932"/>
                  </a:lnTo>
                  <a:lnTo>
                    <a:pt x="1871853" y="214122"/>
                  </a:lnTo>
                  <a:lnTo>
                    <a:pt x="1871091" y="214122"/>
                  </a:lnTo>
                  <a:lnTo>
                    <a:pt x="1871091" y="212598"/>
                  </a:lnTo>
                  <a:lnTo>
                    <a:pt x="1867281" y="208788"/>
                  </a:lnTo>
                  <a:lnTo>
                    <a:pt x="1866519" y="208788"/>
                  </a:lnTo>
                  <a:lnTo>
                    <a:pt x="1866519" y="207264"/>
                  </a:lnTo>
                  <a:lnTo>
                    <a:pt x="1861947" y="202692"/>
                  </a:lnTo>
                  <a:lnTo>
                    <a:pt x="1861185" y="202692"/>
                  </a:lnTo>
                  <a:lnTo>
                    <a:pt x="1861185" y="201168"/>
                  </a:lnTo>
                  <a:lnTo>
                    <a:pt x="1857375" y="197358"/>
                  </a:lnTo>
                  <a:lnTo>
                    <a:pt x="1856613" y="197358"/>
                  </a:lnTo>
                  <a:lnTo>
                    <a:pt x="1856613" y="195834"/>
                  </a:lnTo>
                  <a:lnTo>
                    <a:pt x="1852803" y="192024"/>
                  </a:lnTo>
                  <a:lnTo>
                    <a:pt x="1852041" y="192024"/>
                  </a:lnTo>
                  <a:lnTo>
                    <a:pt x="1852041" y="190500"/>
                  </a:lnTo>
                  <a:lnTo>
                    <a:pt x="1848231" y="186690"/>
                  </a:lnTo>
                  <a:lnTo>
                    <a:pt x="1847469" y="186690"/>
                  </a:lnTo>
                  <a:lnTo>
                    <a:pt x="1847469" y="185166"/>
                  </a:lnTo>
                  <a:lnTo>
                    <a:pt x="1843659" y="181356"/>
                  </a:lnTo>
                  <a:lnTo>
                    <a:pt x="1842897" y="181356"/>
                  </a:lnTo>
                  <a:lnTo>
                    <a:pt x="1842897" y="179832"/>
                  </a:lnTo>
                  <a:lnTo>
                    <a:pt x="1839087" y="176022"/>
                  </a:lnTo>
                  <a:lnTo>
                    <a:pt x="1838325" y="176022"/>
                  </a:lnTo>
                  <a:lnTo>
                    <a:pt x="1838325" y="174498"/>
                  </a:lnTo>
                  <a:lnTo>
                    <a:pt x="1834515" y="170688"/>
                  </a:lnTo>
                  <a:lnTo>
                    <a:pt x="1833753" y="170688"/>
                  </a:lnTo>
                  <a:lnTo>
                    <a:pt x="1833753" y="169164"/>
                  </a:lnTo>
                  <a:lnTo>
                    <a:pt x="1829943" y="165354"/>
                  </a:lnTo>
                  <a:lnTo>
                    <a:pt x="1829181" y="165354"/>
                  </a:lnTo>
                  <a:lnTo>
                    <a:pt x="1829181" y="163830"/>
                  </a:lnTo>
                  <a:lnTo>
                    <a:pt x="1825371" y="160020"/>
                  </a:lnTo>
                  <a:lnTo>
                    <a:pt x="1824609" y="160020"/>
                  </a:lnTo>
                  <a:lnTo>
                    <a:pt x="1824609" y="158496"/>
                  </a:lnTo>
                  <a:lnTo>
                    <a:pt x="1820037" y="153924"/>
                  </a:lnTo>
                  <a:lnTo>
                    <a:pt x="1819275" y="153924"/>
                  </a:lnTo>
                  <a:lnTo>
                    <a:pt x="1819275" y="152400"/>
                  </a:lnTo>
                  <a:lnTo>
                    <a:pt x="1815465" y="148590"/>
                  </a:lnTo>
                  <a:lnTo>
                    <a:pt x="1814703" y="148590"/>
                  </a:lnTo>
                  <a:lnTo>
                    <a:pt x="1814703" y="147066"/>
                  </a:lnTo>
                  <a:lnTo>
                    <a:pt x="1810893" y="143256"/>
                  </a:lnTo>
                  <a:lnTo>
                    <a:pt x="1810131" y="143256"/>
                  </a:lnTo>
                  <a:lnTo>
                    <a:pt x="1810131" y="141732"/>
                  </a:lnTo>
                  <a:lnTo>
                    <a:pt x="1806321" y="137922"/>
                  </a:lnTo>
                  <a:lnTo>
                    <a:pt x="1805559" y="137922"/>
                  </a:lnTo>
                  <a:lnTo>
                    <a:pt x="1805559" y="136398"/>
                  </a:lnTo>
                  <a:lnTo>
                    <a:pt x="1801749" y="132588"/>
                  </a:lnTo>
                  <a:lnTo>
                    <a:pt x="1800987" y="132588"/>
                  </a:lnTo>
                  <a:lnTo>
                    <a:pt x="1800987" y="131064"/>
                  </a:lnTo>
                  <a:lnTo>
                    <a:pt x="1797177" y="127254"/>
                  </a:lnTo>
                  <a:lnTo>
                    <a:pt x="1796415" y="127254"/>
                  </a:lnTo>
                  <a:lnTo>
                    <a:pt x="1796415" y="125730"/>
                  </a:lnTo>
                  <a:lnTo>
                    <a:pt x="1792605" y="121920"/>
                  </a:lnTo>
                  <a:lnTo>
                    <a:pt x="1791843" y="121920"/>
                  </a:lnTo>
                  <a:lnTo>
                    <a:pt x="1791843" y="120396"/>
                  </a:lnTo>
                  <a:lnTo>
                    <a:pt x="1788033" y="116586"/>
                  </a:lnTo>
                  <a:lnTo>
                    <a:pt x="1787271" y="116586"/>
                  </a:lnTo>
                  <a:lnTo>
                    <a:pt x="1787271" y="115062"/>
                  </a:lnTo>
                  <a:lnTo>
                    <a:pt x="1783461" y="111252"/>
                  </a:lnTo>
                  <a:lnTo>
                    <a:pt x="1782699" y="111252"/>
                  </a:lnTo>
                  <a:lnTo>
                    <a:pt x="1782699" y="109728"/>
                  </a:lnTo>
                  <a:lnTo>
                    <a:pt x="1778127" y="105156"/>
                  </a:lnTo>
                  <a:lnTo>
                    <a:pt x="1777365" y="105156"/>
                  </a:lnTo>
                  <a:lnTo>
                    <a:pt x="1777365" y="103632"/>
                  </a:lnTo>
                  <a:lnTo>
                    <a:pt x="1773555" y="99822"/>
                  </a:lnTo>
                  <a:lnTo>
                    <a:pt x="1772793" y="99822"/>
                  </a:lnTo>
                  <a:lnTo>
                    <a:pt x="1772793" y="98298"/>
                  </a:lnTo>
                  <a:lnTo>
                    <a:pt x="1768983" y="94488"/>
                  </a:lnTo>
                  <a:lnTo>
                    <a:pt x="1768221" y="94488"/>
                  </a:lnTo>
                  <a:lnTo>
                    <a:pt x="1768221" y="92964"/>
                  </a:lnTo>
                  <a:lnTo>
                    <a:pt x="1764411" y="89154"/>
                  </a:lnTo>
                  <a:lnTo>
                    <a:pt x="1763649" y="89154"/>
                  </a:lnTo>
                  <a:lnTo>
                    <a:pt x="1763649" y="87630"/>
                  </a:lnTo>
                  <a:lnTo>
                    <a:pt x="1759839" y="83820"/>
                  </a:lnTo>
                  <a:lnTo>
                    <a:pt x="1759077" y="83820"/>
                  </a:lnTo>
                  <a:lnTo>
                    <a:pt x="1759077" y="82296"/>
                  </a:lnTo>
                  <a:lnTo>
                    <a:pt x="1755267" y="78486"/>
                  </a:lnTo>
                  <a:lnTo>
                    <a:pt x="1754505" y="78486"/>
                  </a:lnTo>
                  <a:lnTo>
                    <a:pt x="1754505" y="76962"/>
                  </a:lnTo>
                  <a:lnTo>
                    <a:pt x="1750695" y="73152"/>
                  </a:lnTo>
                  <a:lnTo>
                    <a:pt x="1749933" y="73152"/>
                  </a:lnTo>
                  <a:lnTo>
                    <a:pt x="1749933" y="71628"/>
                  </a:lnTo>
                  <a:lnTo>
                    <a:pt x="1746123" y="67818"/>
                  </a:lnTo>
                  <a:lnTo>
                    <a:pt x="1745361" y="67818"/>
                  </a:lnTo>
                  <a:lnTo>
                    <a:pt x="1745361" y="66294"/>
                  </a:lnTo>
                  <a:lnTo>
                    <a:pt x="1741551" y="62484"/>
                  </a:lnTo>
                  <a:lnTo>
                    <a:pt x="1740789" y="62484"/>
                  </a:lnTo>
                  <a:lnTo>
                    <a:pt x="1740789" y="60960"/>
                  </a:lnTo>
                  <a:lnTo>
                    <a:pt x="1736217" y="56388"/>
                  </a:lnTo>
                  <a:lnTo>
                    <a:pt x="1735455" y="56388"/>
                  </a:lnTo>
                  <a:lnTo>
                    <a:pt x="1735455" y="54864"/>
                  </a:lnTo>
                  <a:lnTo>
                    <a:pt x="1731645" y="51054"/>
                  </a:lnTo>
                  <a:lnTo>
                    <a:pt x="1730883" y="51054"/>
                  </a:lnTo>
                  <a:lnTo>
                    <a:pt x="1730883" y="49530"/>
                  </a:lnTo>
                  <a:lnTo>
                    <a:pt x="1727073" y="45720"/>
                  </a:lnTo>
                  <a:lnTo>
                    <a:pt x="1726311" y="45720"/>
                  </a:lnTo>
                  <a:lnTo>
                    <a:pt x="1726311" y="44196"/>
                  </a:lnTo>
                  <a:lnTo>
                    <a:pt x="1722501" y="40386"/>
                  </a:lnTo>
                  <a:lnTo>
                    <a:pt x="1721739" y="40386"/>
                  </a:lnTo>
                  <a:lnTo>
                    <a:pt x="1721739" y="38862"/>
                  </a:lnTo>
                  <a:lnTo>
                    <a:pt x="1717929" y="35052"/>
                  </a:lnTo>
                  <a:lnTo>
                    <a:pt x="1717167" y="35052"/>
                  </a:lnTo>
                  <a:lnTo>
                    <a:pt x="1717167" y="33528"/>
                  </a:lnTo>
                  <a:cubicBezTo>
                    <a:pt x="1706969" y="21247"/>
                    <a:pt x="1692821" y="12078"/>
                    <a:pt x="1676781" y="9906"/>
                  </a:cubicBezTo>
                  <a:lnTo>
                    <a:pt x="1667637" y="9144"/>
                  </a:lnTo>
                  <a:lnTo>
                    <a:pt x="1664589" y="9144"/>
                  </a:lnTo>
                  <a:lnTo>
                    <a:pt x="1657731" y="9906"/>
                  </a:lnTo>
                  <a:lnTo>
                    <a:pt x="1653159" y="10668"/>
                  </a:lnTo>
                  <a:lnTo>
                    <a:pt x="1650111" y="11430"/>
                  </a:lnTo>
                  <a:lnTo>
                    <a:pt x="1645539" y="12954"/>
                  </a:lnTo>
                  <a:lnTo>
                    <a:pt x="1644015" y="13716"/>
                  </a:lnTo>
                  <a:lnTo>
                    <a:pt x="1641729" y="14478"/>
                  </a:lnTo>
                  <a:cubicBezTo>
                    <a:pt x="1610309" y="33820"/>
                    <a:pt x="1569949" y="74460"/>
                    <a:pt x="1539621" y="99060"/>
                  </a:cubicBezTo>
                  <a:lnTo>
                    <a:pt x="1538097" y="99822"/>
                  </a:lnTo>
                  <a:lnTo>
                    <a:pt x="1534287" y="103632"/>
                  </a:lnTo>
                  <a:lnTo>
                    <a:pt x="1532763" y="104394"/>
                  </a:lnTo>
                  <a:cubicBezTo>
                    <a:pt x="1517358" y="118339"/>
                    <a:pt x="1500912" y="131547"/>
                    <a:pt x="1485519" y="145542"/>
                  </a:cubicBezTo>
                  <a:lnTo>
                    <a:pt x="1483995" y="146304"/>
                  </a:lnTo>
                  <a:lnTo>
                    <a:pt x="1480185" y="150114"/>
                  </a:lnTo>
                  <a:lnTo>
                    <a:pt x="1478661" y="150876"/>
                  </a:lnTo>
                  <a:cubicBezTo>
                    <a:pt x="1474559" y="154661"/>
                    <a:pt x="1467003" y="161519"/>
                    <a:pt x="1462659" y="164592"/>
                  </a:cubicBezTo>
                  <a:lnTo>
                    <a:pt x="1458087" y="169164"/>
                  </a:lnTo>
                  <a:lnTo>
                    <a:pt x="1456563" y="169926"/>
                  </a:lnTo>
                  <a:cubicBezTo>
                    <a:pt x="1452461" y="173711"/>
                    <a:pt x="1444905" y="180569"/>
                    <a:pt x="1440561" y="183642"/>
                  </a:cubicBezTo>
                  <a:lnTo>
                    <a:pt x="1436751" y="187452"/>
                  </a:lnTo>
                  <a:lnTo>
                    <a:pt x="1435227" y="188214"/>
                  </a:lnTo>
                  <a:lnTo>
                    <a:pt x="1431417" y="192024"/>
                  </a:lnTo>
                  <a:lnTo>
                    <a:pt x="1429893" y="192786"/>
                  </a:lnTo>
                  <a:lnTo>
                    <a:pt x="1426083" y="196596"/>
                  </a:lnTo>
                  <a:lnTo>
                    <a:pt x="1424559" y="197358"/>
                  </a:lnTo>
                  <a:lnTo>
                    <a:pt x="1420749" y="201168"/>
                  </a:lnTo>
                  <a:lnTo>
                    <a:pt x="1419225" y="201930"/>
                  </a:lnTo>
                  <a:cubicBezTo>
                    <a:pt x="1412761" y="208255"/>
                    <a:pt x="1405116" y="213982"/>
                    <a:pt x="1398651" y="220218"/>
                  </a:cubicBezTo>
                  <a:lnTo>
                    <a:pt x="1397127" y="220980"/>
                  </a:lnTo>
                  <a:lnTo>
                    <a:pt x="1393317" y="224790"/>
                  </a:lnTo>
                  <a:cubicBezTo>
                    <a:pt x="1388974" y="227863"/>
                    <a:pt x="1381417" y="234721"/>
                    <a:pt x="1377315" y="238506"/>
                  </a:cubicBezTo>
                  <a:lnTo>
                    <a:pt x="1375791" y="239268"/>
                  </a:lnTo>
                  <a:lnTo>
                    <a:pt x="1371981" y="243078"/>
                  </a:lnTo>
                  <a:lnTo>
                    <a:pt x="1370457" y="243840"/>
                  </a:lnTo>
                  <a:cubicBezTo>
                    <a:pt x="1355154" y="257950"/>
                    <a:pt x="1338580" y="270980"/>
                    <a:pt x="1323213" y="284988"/>
                  </a:cubicBezTo>
                  <a:lnTo>
                    <a:pt x="1321689" y="285750"/>
                  </a:lnTo>
                  <a:lnTo>
                    <a:pt x="1317879" y="289560"/>
                  </a:lnTo>
                  <a:lnTo>
                    <a:pt x="1316355" y="290322"/>
                  </a:lnTo>
                  <a:cubicBezTo>
                    <a:pt x="1282764" y="320180"/>
                    <a:pt x="1247839" y="348856"/>
                    <a:pt x="1214247" y="378714"/>
                  </a:cubicBezTo>
                  <a:lnTo>
                    <a:pt x="1212723" y="379476"/>
                  </a:lnTo>
                  <a:lnTo>
                    <a:pt x="1208913" y="383286"/>
                  </a:lnTo>
                  <a:lnTo>
                    <a:pt x="1207389" y="384048"/>
                  </a:lnTo>
                  <a:lnTo>
                    <a:pt x="1203579" y="387858"/>
                  </a:lnTo>
                  <a:lnTo>
                    <a:pt x="1202055" y="388620"/>
                  </a:lnTo>
                  <a:cubicBezTo>
                    <a:pt x="1130706" y="450685"/>
                    <a:pt x="1058533" y="511746"/>
                    <a:pt x="987171" y="573786"/>
                  </a:cubicBezTo>
                  <a:lnTo>
                    <a:pt x="985647" y="574548"/>
                  </a:lnTo>
                  <a:lnTo>
                    <a:pt x="981837" y="578358"/>
                  </a:lnTo>
                  <a:lnTo>
                    <a:pt x="980313" y="579120"/>
                  </a:lnTo>
                  <a:cubicBezTo>
                    <a:pt x="946722" y="608978"/>
                    <a:pt x="911797" y="637654"/>
                    <a:pt x="878205" y="667512"/>
                  </a:cubicBezTo>
                  <a:lnTo>
                    <a:pt x="876681" y="668274"/>
                  </a:lnTo>
                  <a:lnTo>
                    <a:pt x="872871" y="672084"/>
                  </a:lnTo>
                  <a:lnTo>
                    <a:pt x="871347" y="672846"/>
                  </a:lnTo>
                  <a:cubicBezTo>
                    <a:pt x="855980" y="686854"/>
                    <a:pt x="839407" y="699884"/>
                    <a:pt x="824103" y="713994"/>
                  </a:cubicBezTo>
                  <a:lnTo>
                    <a:pt x="822579" y="714756"/>
                  </a:lnTo>
                  <a:lnTo>
                    <a:pt x="818769" y="718566"/>
                  </a:lnTo>
                  <a:lnTo>
                    <a:pt x="817245" y="719328"/>
                  </a:lnTo>
                  <a:cubicBezTo>
                    <a:pt x="813143" y="723113"/>
                    <a:pt x="805586" y="729971"/>
                    <a:pt x="801243" y="733044"/>
                  </a:cubicBezTo>
                  <a:lnTo>
                    <a:pt x="797433" y="736854"/>
                  </a:lnTo>
                  <a:lnTo>
                    <a:pt x="795909" y="737616"/>
                  </a:lnTo>
                  <a:cubicBezTo>
                    <a:pt x="791388" y="741705"/>
                    <a:pt x="783895" y="748767"/>
                    <a:pt x="779145" y="752094"/>
                  </a:cubicBezTo>
                  <a:lnTo>
                    <a:pt x="775335" y="755904"/>
                  </a:lnTo>
                  <a:lnTo>
                    <a:pt x="773811" y="756666"/>
                  </a:lnTo>
                  <a:lnTo>
                    <a:pt x="770001" y="760476"/>
                  </a:lnTo>
                  <a:lnTo>
                    <a:pt x="768477" y="761238"/>
                  </a:lnTo>
                  <a:lnTo>
                    <a:pt x="764667" y="765048"/>
                  </a:lnTo>
                  <a:lnTo>
                    <a:pt x="763143" y="765810"/>
                  </a:lnTo>
                  <a:lnTo>
                    <a:pt x="759333" y="769620"/>
                  </a:lnTo>
                  <a:lnTo>
                    <a:pt x="757809" y="770382"/>
                  </a:lnTo>
                  <a:lnTo>
                    <a:pt x="753999" y="774192"/>
                  </a:lnTo>
                  <a:lnTo>
                    <a:pt x="752475" y="774954"/>
                  </a:lnTo>
                  <a:lnTo>
                    <a:pt x="748665" y="778764"/>
                  </a:lnTo>
                  <a:lnTo>
                    <a:pt x="747141" y="779526"/>
                  </a:lnTo>
                  <a:cubicBezTo>
                    <a:pt x="740677" y="785851"/>
                    <a:pt x="733031" y="791578"/>
                    <a:pt x="726567" y="797814"/>
                  </a:cubicBezTo>
                  <a:lnTo>
                    <a:pt x="725043" y="798576"/>
                  </a:lnTo>
                  <a:lnTo>
                    <a:pt x="721233" y="802386"/>
                  </a:lnTo>
                  <a:cubicBezTo>
                    <a:pt x="716890" y="805459"/>
                    <a:pt x="709333" y="812318"/>
                    <a:pt x="705231" y="816102"/>
                  </a:cubicBezTo>
                  <a:lnTo>
                    <a:pt x="703707" y="816864"/>
                  </a:lnTo>
                  <a:lnTo>
                    <a:pt x="699897" y="820674"/>
                  </a:lnTo>
                  <a:lnTo>
                    <a:pt x="698373" y="821436"/>
                  </a:lnTo>
                  <a:cubicBezTo>
                    <a:pt x="683070" y="835546"/>
                    <a:pt x="666496" y="848576"/>
                    <a:pt x="651129" y="862584"/>
                  </a:cubicBezTo>
                  <a:lnTo>
                    <a:pt x="649605" y="863346"/>
                  </a:lnTo>
                  <a:lnTo>
                    <a:pt x="645795" y="867156"/>
                  </a:lnTo>
                  <a:lnTo>
                    <a:pt x="644271" y="867918"/>
                  </a:lnTo>
                  <a:cubicBezTo>
                    <a:pt x="610680" y="897776"/>
                    <a:pt x="575755" y="926452"/>
                    <a:pt x="542163" y="956310"/>
                  </a:cubicBezTo>
                  <a:lnTo>
                    <a:pt x="540639" y="957072"/>
                  </a:lnTo>
                  <a:lnTo>
                    <a:pt x="536829" y="960882"/>
                  </a:lnTo>
                  <a:lnTo>
                    <a:pt x="535305" y="961644"/>
                  </a:lnTo>
                  <a:cubicBezTo>
                    <a:pt x="463944" y="1023696"/>
                    <a:pt x="391782" y="1084758"/>
                    <a:pt x="320421" y="1146810"/>
                  </a:cubicBezTo>
                  <a:lnTo>
                    <a:pt x="318897" y="1147572"/>
                  </a:lnTo>
                  <a:lnTo>
                    <a:pt x="315087" y="1151382"/>
                  </a:lnTo>
                  <a:lnTo>
                    <a:pt x="313563" y="1152144"/>
                  </a:lnTo>
                  <a:lnTo>
                    <a:pt x="0" y="1422005"/>
                  </a:lnTo>
                  <a:lnTo>
                    <a:pt x="0" y="1409444"/>
                  </a:lnTo>
                  <a:lnTo>
                    <a:pt x="305181" y="1146810"/>
                  </a:lnTo>
                  <a:lnTo>
                    <a:pt x="306705" y="1146048"/>
                  </a:lnTo>
                  <a:lnTo>
                    <a:pt x="310515" y="1142238"/>
                  </a:lnTo>
                  <a:lnTo>
                    <a:pt x="312039" y="1141476"/>
                  </a:lnTo>
                  <a:cubicBezTo>
                    <a:pt x="383591" y="1079106"/>
                    <a:pt x="456159" y="1017956"/>
                    <a:pt x="527685" y="955548"/>
                  </a:cubicBezTo>
                  <a:lnTo>
                    <a:pt x="529209" y="954786"/>
                  </a:lnTo>
                  <a:lnTo>
                    <a:pt x="533019" y="950976"/>
                  </a:lnTo>
                  <a:lnTo>
                    <a:pt x="534543" y="950214"/>
                  </a:lnTo>
                  <a:lnTo>
                    <a:pt x="538353" y="946404"/>
                  </a:lnTo>
                  <a:lnTo>
                    <a:pt x="539877" y="945642"/>
                  </a:lnTo>
                  <a:cubicBezTo>
                    <a:pt x="546202" y="939419"/>
                    <a:pt x="553365" y="934339"/>
                    <a:pt x="559689" y="928116"/>
                  </a:cubicBezTo>
                  <a:lnTo>
                    <a:pt x="561213" y="927354"/>
                  </a:lnTo>
                  <a:lnTo>
                    <a:pt x="565023" y="923544"/>
                  </a:lnTo>
                  <a:cubicBezTo>
                    <a:pt x="569544" y="920204"/>
                    <a:pt x="577393" y="913092"/>
                    <a:pt x="581787" y="909066"/>
                  </a:cubicBezTo>
                  <a:lnTo>
                    <a:pt x="583311" y="908304"/>
                  </a:lnTo>
                  <a:lnTo>
                    <a:pt x="587121" y="904494"/>
                  </a:lnTo>
                  <a:lnTo>
                    <a:pt x="588645" y="903732"/>
                  </a:lnTo>
                  <a:cubicBezTo>
                    <a:pt x="604050" y="889787"/>
                    <a:pt x="620497" y="876567"/>
                    <a:pt x="635889" y="862584"/>
                  </a:cubicBezTo>
                  <a:lnTo>
                    <a:pt x="637413" y="861822"/>
                  </a:lnTo>
                  <a:lnTo>
                    <a:pt x="641223" y="858012"/>
                  </a:lnTo>
                  <a:lnTo>
                    <a:pt x="642747" y="857250"/>
                  </a:lnTo>
                  <a:cubicBezTo>
                    <a:pt x="676212" y="827684"/>
                    <a:pt x="710616" y="799173"/>
                    <a:pt x="744093" y="769620"/>
                  </a:cubicBezTo>
                  <a:lnTo>
                    <a:pt x="745617" y="768858"/>
                  </a:lnTo>
                  <a:lnTo>
                    <a:pt x="749427" y="765048"/>
                  </a:lnTo>
                  <a:lnTo>
                    <a:pt x="750951" y="764286"/>
                  </a:lnTo>
                  <a:lnTo>
                    <a:pt x="754761" y="760476"/>
                  </a:lnTo>
                  <a:lnTo>
                    <a:pt x="756285" y="759714"/>
                  </a:lnTo>
                  <a:lnTo>
                    <a:pt x="760095" y="755904"/>
                  </a:lnTo>
                  <a:lnTo>
                    <a:pt x="761619" y="755142"/>
                  </a:lnTo>
                  <a:cubicBezTo>
                    <a:pt x="833133" y="692734"/>
                    <a:pt x="905713" y="631584"/>
                    <a:pt x="977265" y="569214"/>
                  </a:cubicBezTo>
                  <a:lnTo>
                    <a:pt x="978789" y="568452"/>
                  </a:lnTo>
                  <a:lnTo>
                    <a:pt x="982599" y="564642"/>
                  </a:lnTo>
                  <a:lnTo>
                    <a:pt x="984123" y="563880"/>
                  </a:lnTo>
                  <a:lnTo>
                    <a:pt x="987933" y="560070"/>
                  </a:lnTo>
                  <a:lnTo>
                    <a:pt x="989457" y="559308"/>
                  </a:lnTo>
                  <a:cubicBezTo>
                    <a:pt x="995922" y="553072"/>
                    <a:pt x="1003567" y="547345"/>
                    <a:pt x="1010031" y="541020"/>
                  </a:cubicBezTo>
                  <a:lnTo>
                    <a:pt x="1011555" y="540258"/>
                  </a:lnTo>
                  <a:lnTo>
                    <a:pt x="1015365" y="536448"/>
                  </a:lnTo>
                  <a:cubicBezTo>
                    <a:pt x="1019709" y="533375"/>
                    <a:pt x="1027265" y="526517"/>
                    <a:pt x="1031367" y="522732"/>
                  </a:cubicBezTo>
                  <a:lnTo>
                    <a:pt x="1032891" y="521970"/>
                  </a:lnTo>
                  <a:lnTo>
                    <a:pt x="1036701" y="518160"/>
                  </a:lnTo>
                  <a:lnTo>
                    <a:pt x="1038225" y="517398"/>
                  </a:lnTo>
                  <a:cubicBezTo>
                    <a:pt x="1053592" y="503339"/>
                    <a:pt x="1070064" y="490220"/>
                    <a:pt x="1085469" y="476250"/>
                  </a:cubicBezTo>
                  <a:lnTo>
                    <a:pt x="1086993" y="475488"/>
                  </a:lnTo>
                  <a:lnTo>
                    <a:pt x="1090803" y="471678"/>
                  </a:lnTo>
                  <a:lnTo>
                    <a:pt x="1092327" y="470916"/>
                  </a:lnTo>
                  <a:cubicBezTo>
                    <a:pt x="1125728" y="441338"/>
                    <a:pt x="1160209" y="412788"/>
                    <a:pt x="1193673" y="383286"/>
                  </a:cubicBezTo>
                  <a:lnTo>
                    <a:pt x="1195197" y="382524"/>
                  </a:lnTo>
                  <a:lnTo>
                    <a:pt x="1199769" y="377952"/>
                  </a:lnTo>
                  <a:lnTo>
                    <a:pt x="1201293" y="377190"/>
                  </a:lnTo>
                  <a:lnTo>
                    <a:pt x="1205103" y="373380"/>
                  </a:lnTo>
                  <a:lnTo>
                    <a:pt x="1206627" y="372618"/>
                  </a:lnTo>
                  <a:cubicBezTo>
                    <a:pt x="1277989" y="310566"/>
                    <a:pt x="1350175" y="249530"/>
                    <a:pt x="1421511" y="187452"/>
                  </a:cubicBezTo>
                  <a:lnTo>
                    <a:pt x="1423035" y="186690"/>
                  </a:lnTo>
                  <a:lnTo>
                    <a:pt x="1426845" y="182880"/>
                  </a:lnTo>
                  <a:lnTo>
                    <a:pt x="1428369" y="182118"/>
                  </a:lnTo>
                  <a:lnTo>
                    <a:pt x="1432179" y="178308"/>
                  </a:lnTo>
                  <a:lnTo>
                    <a:pt x="1433703" y="177546"/>
                  </a:lnTo>
                  <a:cubicBezTo>
                    <a:pt x="1440167" y="171221"/>
                    <a:pt x="1447813" y="165494"/>
                    <a:pt x="1454277" y="159258"/>
                  </a:cubicBezTo>
                  <a:lnTo>
                    <a:pt x="1455801" y="158496"/>
                  </a:lnTo>
                  <a:lnTo>
                    <a:pt x="1459611" y="154686"/>
                  </a:lnTo>
                  <a:cubicBezTo>
                    <a:pt x="1463955" y="151613"/>
                    <a:pt x="1471511" y="144755"/>
                    <a:pt x="1475613" y="140970"/>
                  </a:cubicBezTo>
                  <a:lnTo>
                    <a:pt x="1477137" y="140208"/>
                  </a:lnTo>
                  <a:lnTo>
                    <a:pt x="1480947" y="136398"/>
                  </a:lnTo>
                  <a:lnTo>
                    <a:pt x="1482471" y="135636"/>
                  </a:lnTo>
                  <a:cubicBezTo>
                    <a:pt x="1497775" y="121526"/>
                    <a:pt x="1514348" y="108496"/>
                    <a:pt x="1529715" y="94488"/>
                  </a:cubicBezTo>
                  <a:lnTo>
                    <a:pt x="1531239" y="93726"/>
                  </a:lnTo>
                  <a:lnTo>
                    <a:pt x="1535811" y="89154"/>
                  </a:lnTo>
                  <a:lnTo>
                    <a:pt x="1537335" y="88392"/>
                  </a:lnTo>
                  <a:cubicBezTo>
                    <a:pt x="1567638" y="62827"/>
                    <a:pt x="1599844" y="32563"/>
                    <a:pt x="1631061" y="9144"/>
                  </a:cubicBezTo>
                  <a:lnTo>
                    <a:pt x="1638681" y="5334"/>
                  </a:lnTo>
                  <a:lnTo>
                    <a:pt x="1643253" y="3810"/>
                  </a:lnTo>
                  <a:lnTo>
                    <a:pt x="1644777" y="3048"/>
                  </a:lnTo>
                  <a:lnTo>
                    <a:pt x="1650873" y="1524"/>
                  </a:lnTo>
                  <a:lnTo>
                    <a:pt x="1654683" y="762"/>
                  </a:lnTo>
                  <a:lnTo>
                    <a:pt x="165925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IE" dirty="0"/>
            </a:p>
          </p:txBody>
        </p:sp>
        <p:sp>
          <p:nvSpPr>
            <p:cNvPr id="34" name="Shape 51"/>
            <p:cNvSpPr/>
            <p:nvPr/>
          </p:nvSpPr>
          <p:spPr>
            <a:xfrm>
              <a:off x="163830" y="2301050"/>
              <a:ext cx="3973830" cy="3273743"/>
            </a:xfrm>
            <a:custGeom>
              <a:avLst/>
              <a:gdLst/>
              <a:ahLst/>
              <a:cxnLst/>
              <a:rect l="0" t="0" r="0" b="0"/>
              <a:pathLst>
                <a:path w="3973830" h="3273743">
                  <a:moveTo>
                    <a:pt x="252603" y="2095"/>
                  </a:moveTo>
                  <a:cubicBezTo>
                    <a:pt x="270891" y="0"/>
                    <a:pt x="289941" y="4763"/>
                    <a:pt x="305562" y="16954"/>
                  </a:cubicBezTo>
                  <a:lnTo>
                    <a:pt x="3937254" y="2911031"/>
                  </a:lnTo>
                  <a:cubicBezTo>
                    <a:pt x="3968496" y="2936177"/>
                    <a:pt x="3973830" y="2981135"/>
                    <a:pt x="3948684" y="3012377"/>
                  </a:cubicBezTo>
                  <a:lnTo>
                    <a:pt x="3769614" y="3237929"/>
                  </a:lnTo>
                  <a:cubicBezTo>
                    <a:pt x="3744468" y="3269171"/>
                    <a:pt x="3699510" y="3273743"/>
                    <a:pt x="3668268" y="3249359"/>
                  </a:cubicBezTo>
                  <a:lnTo>
                    <a:pt x="36576" y="355282"/>
                  </a:lnTo>
                  <a:cubicBezTo>
                    <a:pt x="5334" y="330136"/>
                    <a:pt x="0" y="285179"/>
                    <a:pt x="25146" y="253936"/>
                  </a:cubicBezTo>
                  <a:lnTo>
                    <a:pt x="204216" y="28385"/>
                  </a:lnTo>
                  <a:cubicBezTo>
                    <a:pt x="216789" y="13145"/>
                    <a:pt x="234315" y="4191"/>
                    <a:pt x="252603" y="2095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CC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IE" dirty="0"/>
            </a:p>
          </p:txBody>
        </p:sp>
        <p:sp>
          <p:nvSpPr>
            <p:cNvPr id="35" name="Shape 52"/>
            <p:cNvSpPr/>
            <p:nvPr/>
          </p:nvSpPr>
          <p:spPr>
            <a:xfrm>
              <a:off x="172974" y="2302764"/>
              <a:ext cx="1977771" cy="1907143"/>
            </a:xfrm>
            <a:custGeom>
              <a:avLst/>
              <a:gdLst/>
              <a:ahLst/>
              <a:cxnLst/>
              <a:rect l="0" t="0" r="0" b="0"/>
              <a:pathLst>
                <a:path w="1977771" h="1907143">
                  <a:moveTo>
                    <a:pt x="243078" y="0"/>
                  </a:moveTo>
                  <a:lnTo>
                    <a:pt x="259842" y="0"/>
                  </a:lnTo>
                  <a:lnTo>
                    <a:pt x="265176" y="762"/>
                  </a:lnTo>
                  <a:lnTo>
                    <a:pt x="271272" y="2286"/>
                  </a:lnTo>
                  <a:lnTo>
                    <a:pt x="278130" y="4572"/>
                  </a:lnTo>
                  <a:lnTo>
                    <a:pt x="279654" y="5334"/>
                  </a:lnTo>
                  <a:lnTo>
                    <a:pt x="281940" y="6096"/>
                  </a:lnTo>
                  <a:lnTo>
                    <a:pt x="286512" y="8382"/>
                  </a:lnTo>
                  <a:lnTo>
                    <a:pt x="287274" y="9144"/>
                  </a:lnTo>
                  <a:cubicBezTo>
                    <a:pt x="303441" y="19152"/>
                    <a:pt x="320408" y="35115"/>
                    <a:pt x="336042" y="46482"/>
                  </a:cubicBezTo>
                  <a:lnTo>
                    <a:pt x="338328" y="48768"/>
                  </a:lnTo>
                  <a:lnTo>
                    <a:pt x="339852" y="49530"/>
                  </a:lnTo>
                  <a:cubicBezTo>
                    <a:pt x="356502" y="63487"/>
                    <a:pt x="374282" y="76606"/>
                    <a:pt x="390906" y="90678"/>
                  </a:cubicBezTo>
                  <a:lnTo>
                    <a:pt x="392430" y="91440"/>
                  </a:lnTo>
                  <a:lnTo>
                    <a:pt x="394716" y="93726"/>
                  </a:lnTo>
                  <a:lnTo>
                    <a:pt x="396240" y="94488"/>
                  </a:lnTo>
                  <a:cubicBezTo>
                    <a:pt x="431610" y="123177"/>
                    <a:pt x="467525" y="151168"/>
                    <a:pt x="502920" y="179832"/>
                  </a:cubicBezTo>
                  <a:lnTo>
                    <a:pt x="504444" y="180594"/>
                  </a:lnTo>
                  <a:lnTo>
                    <a:pt x="506730" y="182880"/>
                  </a:lnTo>
                  <a:lnTo>
                    <a:pt x="508254" y="183642"/>
                  </a:lnTo>
                  <a:lnTo>
                    <a:pt x="510540" y="185928"/>
                  </a:lnTo>
                  <a:lnTo>
                    <a:pt x="512064" y="186690"/>
                  </a:lnTo>
                  <a:cubicBezTo>
                    <a:pt x="528676" y="200762"/>
                    <a:pt x="546456" y="213881"/>
                    <a:pt x="563118" y="227838"/>
                  </a:cubicBezTo>
                  <a:lnTo>
                    <a:pt x="564642" y="228600"/>
                  </a:lnTo>
                  <a:lnTo>
                    <a:pt x="566928" y="230886"/>
                  </a:lnTo>
                  <a:lnTo>
                    <a:pt x="568452" y="231648"/>
                  </a:lnTo>
                  <a:cubicBezTo>
                    <a:pt x="575069" y="237655"/>
                    <a:pt x="583159" y="243167"/>
                    <a:pt x="589788" y="249174"/>
                  </a:cubicBezTo>
                  <a:lnTo>
                    <a:pt x="591312" y="249936"/>
                  </a:lnTo>
                  <a:lnTo>
                    <a:pt x="593598" y="252222"/>
                  </a:lnTo>
                  <a:cubicBezTo>
                    <a:pt x="600012" y="256299"/>
                    <a:pt x="607073" y="263220"/>
                    <a:pt x="613410" y="267462"/>
                  </a:cubicBezTo>
                  <a:lnTo>
                    <a:pt x="615696" y="269748"/>
                  </a:lnTo>
                  <a:lnTo>
                    <a:pt x="617220" y="270510"/>
                  </a:lnTo>
                  <a:lnTo>
                    <a:pt x="619506" y="272796"/>
                  </a:lnTo>
                  <a:lnTo>
                    <a:pt x="621030" y="273558"/>
                  </a:lnTo>
                  <a:cubicBezTo>
                    <a:pt x="656514" y="302565"/>
                    <a:pt x="693001" y="330619"/>
                    <a:pt x="728472" y="359664"/>
                  </a:cubicBezTo>
                  <a:lnTo>
                    <a:pt x="729996" y="360426"/>
                  </a:lnTo>
                  <a:lnTo>
                    <a:pt x="732282" y="362712"/>
                  </a:lnTo>
                  <a:lnTo>
                    <a:pt x="733806" y="363474"/>
                  </a:lnTo>
                  <a:lnTo>
                    <a:pt x="736092" y="365760"/>
                  </a:lnTo>
                  <a:lnTo>
                    <a:pt x="737616" y="366522"/>
                  </a:lnTo>
                  <a:lnTo>
                    <a:pt x="739902" y="368808"/>
                  </a:lnTo>
                  <a:lnTo>
                    <a:pt x="741426" y="369570"/>
                  </a:lnTo>
                  <a:cubicBezTo>
                    <a:pt x="758088" y="383134"/>
                    <a:pt x="775043" y="396392"/>
                    <a:pt x="791718" y="409956"/>
                  </a:cubicBezTo>
                  <a:lnTo>
                    <a:pt x="793242" y="410718"/>
                  </a:lnTo>
                  <a:lnTo>
                    <a:pt x="795528" y="413004"/>
                  </a:lnTo>
                  <a:lnTo>
                    <a:pt x="797052" y="413766"/>
                  </a:lnTo>
                  <a:cubicBezTo>
                    <a:pt x="803669" y="419773"/>
                    <a:pt x="811759" y="425285"/>
                    <a:pt x="818388" y="431292"/>
                  </a:cubicBezTo>
                  <a:lnTo>
                    <a:pt x="819912" y="432054"/>
                  </a:lnTo>
                  <a:lnTo>
                    <a:pt x="822198" y="434340"/>
                  </a:lnTo>
                  <a:cubicBezTo>
                    <a:pt x="828523" y="438582"/>
                    <a:pt x="835584" y="445503"/>
                    <a:pt x="842010" y="449580"/>
                  </a:cubicBezTo>
                  <a:lnTo>
                    <a:pt x="844296" y="451866"/>
                  </a:lnTo>
                  <a:lnTo>
                    <a:pt x="845820" y="452628"/>
                  </a:lnTo>
                  <a:lnTo>
                    <a:pt x="848106" y="454914"/>
                  </a:lnTo>
                  <a:lnTo>
                    <a:pt x="849630" y="455676"/>
                  </a:lnTo>
                  <a:cubicBezTo>
                    <a:pt x="885088" y="484734"/>
                    <a:pt x="921550" y="512788"/>
                    <a:pt x="957072" y="541782"/>
                  </a:cubicBezTo>
                  <a:lnTo>
                    <a:pt x="958596" y="542544"/>
                  </a:lnTo>
                  <a:lnTo>
                    <a:pt x="960882" y="544830"/>
                  </a:lnTo>
                  <a:lnTo>
                    <a:pt x="962406" y="545592"/>
                  </a:lnTo>
                  <a:lnTo>
                    <a:pt x="964692" y="547878"/>
                  </a:lnTo>
                  <a:lnTo>
                    <a:pt x="966216" y="548640"/>
                  </a:lnTo>
                  <a:cubicBezTo>
                    <a:pt x="982840" y="562661"/>
                    <a:pt x="1000646" y="575691"/>
                    <a:pt x="1017270" y="589788"/>
                  </a:cubicBezTo>
                  <a:lnTo>
                    <a:pt x="1018794" y="590550"/>
                  </a:lnTo>
                  <a:lnTo>
                    <a:pt x="1021080" y="592836"/>
                  </a:lnTo>
                  <a:lnTo>
                    <a:pt x="1022604" y="593598"/>
                  </a:lnTo>
                  <a:cubicBezTo>
                    <a:pt x="1029119" y="599643"/>
                    <a:pt x="1036625" y="604368"/>
                    <a:pt x="1043178" y="610362"/>
                  </a:cubicBezTo>
                  <a:lnTo>
                    <a:pt x="1044702" y="611124"/>
                  </a:lnTo>
                  <a:lnTo>
                    <a:pt x="1046988" y="613410"/>
                  </a:lnTo>
                  <a:cubicBezTo>
                    <a:pt x="1053643" y="617995"/>
                    <a:pt x="1060894" y="624827"/>
                    <a:pt x="1067562" y="629412"/>
                  </a:cubicBezTo>
                  <a:lnTo>
                    <a:pt x="1069848" y="631698"/>
                  </a:lnTo>
                  <a:lnTo>
                    <a:pt x="1071372" y="632460"/>
                  </a:lnTo>
                  <a:lnTo>
                    <a:pt x="1073658" y="634746"/>
                  </a:lnTo>
                  <a:lnTo>
                    <a:pt x="1075182" y="635508"/>
                  </a:lnTo>
                  <a:cubicBezTo>
                    <a:pt x="1110551" y="664185"/>
                    <a:pt x="1146467" y="692188"/>
                    <a:pt x="1181862" y="720852"/>
                  </a:cubicBezTo>
                  <a:lnTo>
                    <a:pt x="1183386" y="721614"/>
                  </a:lnTo>
                  <a:lnTo>
                    <a:pt x="1185672" y="723900"/>
                  </a:lnTo>
                  <a:lnTo>
                    <a:pt x="1187196" y="724662"/>
                  </a:lnTo>
                  <a:lnTo>
                    <a:pt x="1189482" y="726948"/>
                  </a:lnTo>
                  <a:lnTo>
                    <a:pt x="1191006" y="727710"/>
                  </a:lnTo>
                  <a:lnTo>
                    <a:pt x="1193292" y="729996"/>
                  </a:lnTo>
                  <a:lnTo>
                    <a:pt x="1194816" y="730758"/>
                  </a:lnTo>
                  <a:lnTo>
                    <a:pt x="1197102" y="733044"/>
                  </a:lnTo>
                  <a:lnTo>
                    <a:pt x="1198626" y="733806"/>
                  </a:lnTo>
                  <a:cubicBezTo>
                    <a:pt x="1215238" y="747903"/>
                    <a:pt x="1233043" y="760933"/>
                    <a:pt x="1249680" y="774954"/>
                  </a:cubicBezTo>
                  <a:lnTo>
                    <a:pt x="1251204" y="775716"/>
                  </a:lnTo>
                  <a:lnTo>
                    <a:pt x="1253490" y="778002"/>
                  </a:lnTo>
                  <a:lnTo>
                    <a:pt x="1255014" y="778764"/>
                  </a:lnTo>
                  <a:cubicBezTo>
                    <a:pt x="1261631" y="784771"/>
                    <a:pt x="1269721" y="790283"/>
                    <a:pt x="1276350" y="796290"/>
                  </a:cubicBezTo>
                  <a:lnTo>
                    <a:pt x="1277874" y="797052"/>
                  </a:lnTo>
                  <a:lnTo>
                    <a:pt x="1279398" y="798576"/>
                  </a:lnTo>
                  <a:cubicBezTo>
                    <a:pt x="1286053" y="803161"/>
                    <a:pt x="1293304" y="809993"/>
                    <a:pt x="1299972" y="814578"/>
                  </a:cubicBezTo>
                  <a:lnTo>
                    <a:pt x="1302258" y="816864"/>
                  </a:lnTo>
                  <a:lnTo>
                    <a:pt x="1303782" y="817626"/>
                  </a:lnTo>
                  <a:lnTo>
                    <a:pt x="1306068" y="819912"/>
                  </a:lnTo>
                  <a:lnTo>
                    <a:pt x="1307592" y="820674"/>
                  </a:lnTo>
                  <a:cubicBezTo>
                    <a:pt x="1343101" y="849668"/>
                    <a:pt x="1379563" y="877723"/>
                    <a:pt x="1415034" y="906780"/>
                  </a:cubicBezTo>
                  <a:lnTo>
                    <a:pt x="1416558" y="907542"/>
                  </a:lnTo>
                  <a:lnTo>
                    <a:pt x="1418844" y="909828"/>
                  </a:lnTo>
                  <a:lnTo>
                    <a:pt x="1420368" y="910590"/>
                  </a:lnTo>
                  <a:lnTo>
                    <a:pt x="1422654" y="912876"/>
                  </a:lnTo>
                  <a:lnTo>
                    <a:pt x="1424178" y="913638"/>
                  </a:lnTo>
                  <a:cubicBezTo>
                    <a:pt x="1440840" y="927202"/>
                    <a:pt x="1457795" y="940460"/>
                    <a:pt x="1474470" y="954024"/>
                  </a:cubicBezTo>
                  <a:lnTo>
                    <a:pt x="1475994" y="954786"/>
                  </a:lnTo>
                  <a:lnTo>
                    <a:pt x="1478280" y="957072"/>
                  </a:lnTo>
                  <a:lnTo>
                    <a:pt x="1479804" y="957834"/>
                  </a:lnTo>
                  <a:cubicBezTo>
                    <a:pt x="1486421" y="963841"/>
                    <a:pt x="1494511" y="969353"/>
                    <a:pt x="1501140" y="975360"/>
                  </a:cubicBezTo>
                  <a:lnTo>
                    <a:pt x="1502664" y="976122"/>
                  </a:lnTo>
                  <a:lnTo>
                    <a:pt x="1504950" y="978408"/>
                  </a:lnTo>
                  <a:cubicBezTo>
                    <a:pt x="1511274" y="982650"/>
                    <a:pt x="1518336" y="989571"/>
                    <a:pt x="1524762" y="993648"/>
                  </a:cubicBezTo>
                  <a:lnTo>
                    <a:pt x="1527048" y="995934"/>
                  </a:lnTo>
                  <a:lnTo>
                    <a:pt x="1528572" y="996696"/>
                  </a:lnTo>
                  <a:lnTo>
                    <a:pt x="1530858" y="998982"/>
                  </a:lnTo>
                  <a:lnTo>
                    <a:pt x="1532382" y="999744"/>
                  </a:lnTo>
                  <a:cubicBezTo>
                    <a:pt x="1567840" y="1028802"/>
                    <a:pt x="1604302" y="1056856"/>
                    <a:pt x="1639824" y="1085850"/>
                  </a:cubicBezTo>
                  <a:lnTo>
                    <a:pt x="1641348" y="1086612"/>
                  </a:lnTo>
                  <a:lnTo>
                    <a:pt x="1643634" y="1088898"/>
                  </a:lnTo>
                  <a:lnTo>
                    <a:pt x="1645158" y="1089660"/>
                  </a:lnTo>
                  <a:lnTo>
                    <a:pt x="1647444" y="1091946"/>
                  </a:lnTo>
                  <a:lnTo>
                    <a:pt x="1648968" y="1092708"/>
                  </a:lnTo>
                  <a:lnTo>
                    <a:pt x="1651254" y="1094994"/>
                  </a:lnTo>
                  <a:lnTo>
                    <a:pt x="1652778" y="1095756"/>
                  </a:lnTo>
                  <a:cubicBezTo>
                    <a:pt x="1669428" y="1109714"/>
                    <a:pt x="1687208" y="1122832"/>
                    <a:pt x="1703832" y="1136904"/>
                  </a:cubicBezTo>
                  <a:lnTo>
                    <a:pt x="1705356" y="1137666"/>
                  </a:lnTo>
                  <a:lnTo>
                    <a:pt x="1707642" y="1139952"/>
                  </a:lnTo>
                  <a:lnTo>
                    <a:pt x="1709166" y="1140714"/>
                  </a:lnTo>
                  <a:cubicBezTo>
                    <a:pt x="1715719" y="1146709"/>
                    <a:pt x="1723212" y="1151433"/>
                    <a:pt x="1729740" y="1157478"/>
                  </a:cubicBezTo>
                  <a:lnTo>
                    <a:pt x="1731264" y="1158240"/>
                  </a:lnTo>
                  <a:lnTo>
                    <a:pt x="1733550" y="1160526"/>
                  </a:lnTo>
                  <a:cubicBezTo>
                    <a:pt x="1740205" y="1165111"/>
                    <a:pt x="1747456" y="1171943"/>
                    <a:pt x="1754124" y="1176528"/>
                  </a:cubicBezTo>
                  <a:lnTo>
                    <a:pt x="1756410" y="1178814"/>
                  </a:lnTo>
                  <a:lnTo>
                    <a:pt x="1757934" y="1179576"/>
                  </a:lnTo>
                  <a:lnTo>
                    <a:pt x="1760220" y="1181862"/>
                  </a:lnTo>
                  <a:lnTo>
                    <a:pt x="1761744" y="1182624"/>
                  </a:lnTo>
                  <a:cubicBezTo>
                    <a:pt x="1797126" y="1211288"/>
                    <a:pt x="1833054" y="1239279"/>
                    <a:pt x="1868424" y="1267968"/>
                  </a:cubicBezTo>
                  <a:lnTo>
                    <a:pt x="1869948" y="1268730"/>
                  </a:lnTo>
                  <a:lnTo>
                    <a:pt x="1872234" y="1271016"/>
                  </a:lnTo>
                  <a:lnTo>
                    <a:pt x="1873758" y="1271778"/>
                  </a:lnTo>
                  <a:lnTo>
                    <a:pt x="1876044" y="1274064"/>
                  </a:lnTo>
                  <a:lnTo>
                    <a:pt x="1877568" y="1274826"/>
                  </a:lnTo>
                  <a:cubicBezTo>
                    <a:pt x="1894180" y="1288923"/>
                    <a:pt x="1911985" y="1301953"/>
                    <a:pt x="1928622" y="1315974"/>
                  </a:cubicBezTo>
                  <a:lnTo>
                    <a:pt x="1930146" y="1316736"/>
                  </a:lnTo>
                  <a:lnTo>
                    <a:pt x="1932432" y="1319022"/>
                  </a:lnTo>
                  <a:lnTo>
                    <a:pt x="1933956" y="1319784"/>
                  </a:lnTo>
                  <a:cubicBezTo>
                    <a:pt x="1940573" y="1325791"/>
                    <a:pt x="1948663" y="1331303"/>
                    <a:pt x="1955292" y="1337310"/>
                  </a:cubicBezTo>
                  <a:lnTo>
                    <a:pt x="1956816" y="1338072"/>
                  </a:lnTo>
                  <a:lnTo>
                    <a:pt x="1958340" y="1339596"/>
                  </a:lnTo>
                  <a:lnTo>
                    <a:pt x="1977771" y="1354709"/>
                  </a:lnTo>
                  <a:lnTo>
                    <a:pt x="1977771" y="1367219"/>
                  </a:lnTo>
                  <a:lnTo>
                    <a:pt x="1977390" y="1367028"/>
                  </a:lnTo>
                  <a:lnTo>
                    <a:pt x="1975104" y="1364742"/>
                  </a:lnTo>
                  <a:lnTo>
                    <a:pt x="1973580" y="1363980"/>
                  </a:lnTo>
                  <a:cubicBezTo>
                    <a:pt x="1956956" y="1349909"/>
                    <a:pt x="1939138" y="1336929"/>
                    <a:pt x="1922526" y="1322832"/>
                  </a:cubicBezTo>
                  <a:lnTo>
                    <a:pt x="1921002" y="1322070"/>
                  </a:lnTo>
                  <a:lnTo>
                    <a:pt x="1918716" y="1319784"/>
                  </a:lnTo>
                  <a:lnTo>
                    <a:pt x="1917192" y="1319022"/>
                  </a:lnTo>
                  <a:cubicBezTo>
                    <a:pt x="1910664" y="1312977"/>
                    <a:pt x="1903171" y="1308253"/>
                    <a:pt x="1896618" y="1302258"/>
                  </a:cubicBezTo>
                  <a:lnTo>
                    <a:pt x="1895094" y="1301496"/>
                  </a:lnTo>
                  <a:lnTo>
                    <a:pt x="1892808" y="1299210"/>
                  </a:lnTo>
                  <a:cubicBezTo>
                    <a:pt x="1886140" y="1294625"/>
                    <a:pt x="1878889" y="1287793"/>
                    <a:pt x="1872234" y="1283208"/>
                  </a:cubicBezTo>
                  <a:lnTo>
                    <a:pt x="1869948" y="1280922"/>
                  </a:lnTo>
                  <a:lnTo>
                    <a:pt x="1868424" y="1280160"/>
                  </a:lnTo>
                  <a:lnTo>
                    <a:pt x="1866138" y="1277874"/>
                  </a:lnTo>
                  <a:lnTo>
                    <a:pt x="1864614" y="1277112"/>
                  </a:lnTo>
                  <a:lnTo>
                    <a:pt x="1862328" y="1274826"/>
                  </a:lnTo>
                  <a:lnTo>
                    <a:pt x="1860804" y="1274064"/>
                  </a:lnTo>
                  <a:cubicBezTo>
                    <a:pt x="1825409" y="1245400"/>
                    <a:pt x="1789506" y="1217384"/>
                    <a:pt x="1754124" y="1188720"/>
                  </a:cubicBezTo>
                  <a:lnTo>
                    <a:pt x="1752600" y="1187958"/>
                  </a:lnTo>
                  <a:lnTo>
                    <a:pt x="1750314" y="1185672"/>
                  </a:lnTo>
                  <a:lnTo>
                    <a:pt x="1748790" y="1184910"/>
                  </a:lnTo>
                  <a:cubicBezTo>
                    <a:pt x="1732153" y="1170876"/>
                    <a:pt x="1714424" y="1157669"/>
                    <a:pt x="1697736" y="1143762"/>
                  </a:cubicBezTo>
                  <a:lnTo>
                    <a:pt x="1696212" y="1143000"/>
                  </a:lnTo>
                  <a:lnTo>
                    <a:pt x="1693926" y="1140714"/>
                  </a:lnTo>
                  <a:lnTo>
                    <a:pt x="1692402" y="1139952"/>
                  </a:lnTo>
                  <a:cubicBezTo>
                    <a:pt x="1685773" y="1133945"/>
                    <a:pt x="1677683" y="1128433"/>
                    <a:pt x="1671066" y="1122426"/>
                  </a:cubicBezTo>
                  <a:lnTo>
                    <a:pt x="1669542" y="1121664"/>
                  </a:lnTo>
                  <a:lnTo>
                    <a:pt x="1667256" y="1119378"/>
                  </a:lnTo>
                  <a:cubicBezTo>
                    <a:pt x="1660715" y="1114933"/>
                    <a:pt x="1653832" y="1108609"/>
                    <a:pt x="1647444" y="1104138"/>
                  </a:cubicBezTo>
                  <a:lnTo>
                    <a:pt x="1645158" y="1101852"/>
                  </a:lnTo>
                  <a:lnTo>
                    <a:pt x="1643634" y="1101090"/>
                  </a:lnTo>
                  <a:lnTo>
                    <a:pt x="1641348" y="1098804"/>
                  </a:lnTo>
                  <a:lnTo>
                    <a:pt x="1639824" y="1098042"/>
                  </a:lnTo>
                  <a:lnTo>
                    <a:pt x="1637538" y="1095756"/>
                  </a:lnTo>
                  <a:lnTo>
                    <a:pt x="1636014" y="1094994"/>
                  </a:lnTo>
                  <a:lnTo>
                    <a:pt x="1633728" y="1092708"/>
                  </a:lnTo>
                  <a:lnTo>
                    <a:pt x="1632204" y="1091946"/>
                  </a:lnTo>
                  <a:cubicBezTo>
                    <a:pt x="1596682" y="1062952"/>
                    <a:pt x="1560220" y="1034898"/>
                    <a:pt x="1524762" y="1005840"/>
                  </a:cubicBezTo>
                  <a:lnTo>
                    <a:pt x="1523238" y="1005078"/>
                  </a:lnTo>
                  <a:lnTo>
                    <a:pt x="1520952" y="1002792"/>
                  </a:lnTo>
                  <a:lnTo>
                    <a:pt x="1519428" y="1002030"/>
                  </a:lnTo>
                  <a:cubicBezTo>
                    <a:pt x="1502600" y="988187"/>
                    <a:pt x="1485074" y="974865"/>
                    <a:pt x="1468374" y="960882"/>
                  </a:cubicBezTo>
                  <a:lnTo>
                    <a:pt x="1466850" y="960120"/>
                  </a:lnTo>
                  <a:lnTo>
                    <a:pt x="1465326" y="958596"/>
                  </a:lnTo>
                  <a:lnTo>
                    <a:pt x="1463802" y="957834"/>
                  </a:lnTo>
                  <a:cubicBezTo>
                    <a:pt x="1457173" y="951827"/>
                    <a:pt x="1449083" y="946315"/>
                    <a:pt x="1442466" y="940308"/>
                  </a:cubicBezTo>
                  <a:lnTo>
                    <a:pt x="1440942" y="939546"/>
                  </a:lnTo>
                  <a:lnTo>
                    <a:pt x="1438656" y="937260"/>
                  </a:lnTo>
                  <a:cubicBezTo>
                    <a:pt x="1431988" y="932675"/>
                    <a:pt x="1424737" y="925843"/>
                    <a:pt x="1418082" y="921258"/>
                  </a:cubicBezTo>
                  <a:lnTo>
                    <a:pt x="1416558" y="919734"/>
                  </a:lnTo>
                  <a:lnTo>
                    <a:pt x="1415034" y="918972"/>
                  </a:lnTo>
                  <a:lnTo>
                    <a:pt x="1412748" y="916686"/>
                  </a:lnTo>
                  <a:lnTo>
                    <a:pt x="1411224" y="915924"/>
                  </a:lnTo>
                  <a:lnTo>
                    <a:pt x="1408938" y="913638"/>
                  </a:lnTo>
                  <a:lnTo>
                    <a:pt x="1407414" y="912876"/>
                  </a:lnTo>
                  <a:cubicBezTo>
                    <a:pt x="1371943" y="883818"/>
                    <a:pt x="1335481" y="855764"/>
                    <a:pt x="1299972" y="826770"/>
                  </a:cubicBezTo>
                  <a:lnTo>
                    <a:pt x="1298448" y="826008"/>
                  </a:lnTo>
                  <a:lnTo>
                    <a:pt x="1296162" y="823722"/>
                  </a:lnTo>
                  <a:lnTo>
                    <a:pt x="1294638" y="822960"/>
                  </a:lnTo>
                  <a:cubicBezTo>
                    <a:pt x="1278014" y="808888"/>
                    <a:pt x="1260196" y="795909"/>
                    <a:pt x="1243584" y="781812"/>
                  </a:cubicBezTo>
                  <a:lnTo>
                    <a:pt x="1242060" y="781050"/>
                  </a:lnTo>
                  <a:lnTo>
                    <a:pt x="1239774" y="778764"/>
                  </a:lnTo>
                  <a:lnTo>
                    <a:pt x="1238250" y="778002"/>
                  </a:lnTo>
                  <a:cubicBezTo>
                    <a:pt x="1231722" y="771957"/>
                    <a:pt x="1224229" y="767232"/>
                    <a:pt x="1217676" y="761238"/>
                  </a:cubicBezTo>
                  <a:lnTo>
                    <a:pt x="1216152" y="760476"/>
                  </a:lnTo>
                  <a:lnTo>
                    <a:pt x="1213866" y="758190"/>
                  </a:lnTo>
                  <a:cubicBezTo>
                    <a:pt x="1207198" y="753605"/>
                    <a:pt x="1199947" y="746773"/>
                    <a:pt x="1193292" y="742188"/>
                  </a:cubicBezTo>
                  <a:lnTo>
                    <a:pt x="1191006" y="739902"/>
                  </a:lnTo>
                  <a:lnTo>
                    <a:pt x="1189482" y="739140"/>
                  </a:lnTo>
                  <a:lnTo>
                    <a:pt x="1187196" y="736854"/>
                  </a:lnTo>
                  <a:lnTo>
                    <a:pt x="1185672" y="736092"/>
                  </a:lnTo>
                  <a:lnTo>
                    <a:pt x="1183386" y="733806"/>
                  </a:lnTo>
                  <a:lnTo>
                    <a:pt x="1181862" y="733044"/>
                  </a:lnTo>
                  <a:lnTo>
                    <a:pt x="1179576" y="730758"/>
                  </a:lnTo>
                  <a:lnTo>
                    <a:pt x="1178052" y="729996"/>
                  </a:lnTo>
                  <a:lnTo>
                    <a:pt x="1176528" y="728472"/>
                  </a:lnTo>
                  <a:lnTo>
                    <a:pt x="1175004" y="727710"/>
                  </a:lnTo>
                  <a:cubicBezTo>
                    <a:pt x="1139520" y="698627"/>
                    <a:pt x="1103122" y="670573"/>
                    <a:pt x="1067562" y="641604"/>
                  </a:cubicBezTo>
                  <a:lnTo>
                    <a:pt x="1066038" y="640842"/>
                  </a:lnTo>
                  <a:lnTo>
                    <a:pt x="1063752" y="638556"/>
                  </a:lnTo>
                  <a:lnTo>
                    <a:pt x="1062228" y="637794"/>
                  </a:lnTo>
                  <a:cubicBezTo>
                    <a:pt x="1045604" y="623697"/>
                    <a:pt x="1027798" y="610667"/>
                    <a:pt x="1011174" y="596646"/>
                  </a:cubicBezTo>
                  <a:lnTo>
                    <a:pt x="1009650" y="595884"/>
                  </a:lnTo>
                  <a:lnTo>
                    <a:pt x="1007364" y="593598"/>
                  </a:lnTo>
                  <a:lnTo>
                    <a:pt x="1005840" y="592836"/>
                  </a:lnTo>
                  <a:cubicBezTo>
                    <a:pt x="999211" y="586829"/>
                    <a:pt x="991121" y="581317"/>
                    <a:pt x="984504" y="575310"/>
                  </a:cubicBezTo>
                  <a:lnTo>
                    <a:pt x="982980" y="574548"/>
                  </a:lnTo>
                  <a:lnTo>
                    <a:pt x="981456" y="573024"/>
                  </a:lnTo>
                  <a:cubicBezTo>
                    <a:pt x="974789" y="568439"/>
                    <a:pt x="967537" y="561607"/>
                    <a:pt x="960882" y="557022"/>
                  </a:cubicBezTo>
                  <a:lnTo>
                    <a:pt x="958596" y="554736"/>
                  </a:lnTo>
                  <a:lnTo>
                    <a:pt x="957072" y="553974"/>
                  </a:lnTo>
                  <a:lnTo>
                    <a:pt x="954786" y="551688"/>
                  </a:lnTo>
                  <a:lnTo>
                    <a:pt x="953262" y="550926"/>
                  </a:lnTo>
                  <a:lnTo>
                    <a:pt x="950976" y="548640"/>
                  </a:lnTo>
                  <a:lnTo>
                    <a:pt x="949452" y="547878"/>
                  </a:lnTo>
                  <a:cubicBezTo>
                    <a:pt x="913905" y="518897"/>
                    <a:pt x="877468" y="490842"/>
                    <a:pt x="842010" y="461772"/>
                  </a:cubicBezTo>
                  <a:lnTo>
                    <a:pt x="840486" y="461010"/>
                  </a:lnTo>
                  <a:lnTo>
                    <a:pt x="838200" y="458724"/>
                  </a:lnTo>
                  <a:lnTo>
                    <a:pt x="836676" y="457962"/>
                  </a:lnTo>
                  <a:cubicBezTo>
                    <a:pt x="820001" y="444398"/>
                    <a:pt x="803046" y="431140"/>
                    <a:pt x="786384" y="417576"/>
                  </a:cubicBezTo>
                  <a:lnTo>
                    <a:pt x="784860" y="416814"/>
                  </a:lnTo>
                  <a:lnTo>
                    <a:pt x="782574" y="414528"/>
                  </a:lnTo>
                  <a:lnTo>
                    <a:pt x="781050" y="413766"/>
                  </a:lnTo>
                  <a:cubicBezTo>
                    <a:pt x="774421" y="407759"/>
                    <a:pt x="766331" y="402247"/>
                    <a:pt x="759714" y="396240"/>
                  </a:cubicBezTo>
                  <a:lnTo>
                    <a:pt x="758190" y="395478"/>
                  </a:lnTo>
                  <a:lnTo>
                    <a:pt x="755904" y="393192"/>
                  </a:lnTo>
                  <a:cubicBezTo>
                    <a:pt x="749567" y="388950"/>
                    <a:pt x="742506" y="382029"/>
                    <a:pt x="736092" y="377952"/>
                  </a:cubicBezTo>
                  <a:lnTo>
                    <a:pt x="733806" y="375666"/>
                  </a:lnTo>
                  <a:lnTo>
                    <a:pt x="732282" y="374904"/>
                  </a:lnTo>
                  <a:lnTo>
                    <a:pt x="729996" y="372618"/>
                  </a:lnTo>
                  <a:lnTo>
                    <a:pt x="728472" y="371856"/>
                  </a:lnTo>
                  <a:lnTo>
                    <a:pt x="726186" y="369570"/>
                  </a:lnTo>
                  <a:lnTo>
                    <a:pt x="724662" y="368808"/>
                  </a:lnTo>
                  <a:lnTo>
                    <a:pt x="722376" y="366522"/>
                  </a:lnTo>
                  <a:lnTo>
                    <a:pt x="720852" y="365760"/>
                  </a:lnTo>
                  <a:cubicBezTo>
                    <a:pt x="685381" y="336728"/>
                    <a:pt x="648881" y="308674"/>
                    <a:pt x="613410" y="279654"/>
                  </a:cubicBezTo>
                  <a:lnTo>
                    <a:pt x="611886" y="278892"/>
                  </a:lnTo>
                  <a:lnTo>
                    <a:pt x="609600" y="276606"/>
                  </a:lnTo>
                  <a:lnTo>
                    <a:pt x="608076" y="275844"/>
                  </a:lnTo>
                  <a:cubicBezTo>
                    <a:pt x="591414" y="261887"/>
                    <a:pt x="573634" y="248768"/>
                    <a:pt x="557022" y="234696"/>
                  </a:cubicBezTo>
                  <a:lnTo>
                    <a:pt x="555498" y="233934"/>
                  </a:lnTo>
                  <a:lnTo>
                    <a:pt x="553212" y="231648"/>
                  </a:lnTo>
                  <a:lnTo>
                    <a:pt x="551688" y="230886"/>
                  </a:lnTo>
                  <a:cubicBezTo>
                    <a:pt x="545325" y="225260"/>
                    <a:pt x="537413" y="219901"/>
                    <a:pt x="531114" y="214122"/>
                  </a:cubicBezTo>
                  <a:lnTo>
                    <a:pt x="529590" y="213360"/>
                  </a:lnTo>
                  <a:lnTo>
                    <a:pt x="527304" y="211074"/>
                  </a:lnTo>
                  <a:cubicBezTo>
                    <a:pt x="520637" y="206489"/>
                    <a:pt x="513385" y="199657"/>
                    <a:pt x="506730" y="195072"/>
                  </a:cubicBezTo>
                  <a:lnTo>
                    <a:pt x="504444" y="192786"/>
                  </a:lnTo>
                  <a:lnTo>
                    <a:pt x="502920" y="192024"/>
                  </a:lnTo>
                  <a:lnTo>
                    <a:pt x="500634" y="189738"/>
                  </a:lnTo>
                  <a:lnTo>
                    <a:pt x="499110" y="188976"/>
                  </a:lnTo>
                  <a:lnTo>
                    <a:pt x="497586" y="187452"/>
                  </a:lnTo>
                  <a:lnTo>
                    <a:pt x="496062" y="186690"/>
                  </a:lnTo>
                  <a:cubicBezTo>
                    <a:pt x="460578" y="157620"/>
                    <a:pt x="424180" y="129553"/>
                    <a:pt x="388620" y="100584"/>
                  </a:cubicBezTo>
                  <a:lnTo>
                    <a:pt x="387096" y="99822"/>
                  </a:lnTo>
                  <a:lnTo>
                    <a:pt x="384810" y="97536"/>
                  </a:lnTo>
                  <a:cubicBezTo>
                    <a:pt x="350177" y="71844"/>
                    <a:pt x="312814" y="37262"/>
                    <a:pt x="277368" y="14478"/>
                  </a:cubicBezTo>
                  <a:lnTo>
                    <a:pt x="275082" y="13716"/>
                  </a:lnTo>
                  <a:lnTo>
                    <a:pt x="273558" y="12954"/>
                  </a:lnTo>
                  <a:lnTo>
                    <a:pt x="268986" y="11430"/>
                  </a:lnTo>
                  <a:lnTo>
                    <a:pt x="265938" y="10668"/>
                  </a:lnTo>
                  <a:lnTo>
                    <a:pt x="262128" y="9906"/>
                  </a:lnTo>
                  <a:lnTo>
                    <a:pt x="254508" y="9144"/>
                  </a:lnTo>
                  <a:lnTo>
                    <a:pt x="249174" y="9144"/>
                  </a:lnTo>
                  <a:lnTo>
                    <a:pt x="241554" y="9906"/>
                  </a:lnTo>
                  <a:lnTo>
                    <a:pt x="237744" y="10668"/>
                  </a:lnTo>
                  <a:lnTo>
                    <a:pt x="234696" y="11430"/>
                  </a:lnTo>
                  <a:cubicBezTo>
                    <a:pt x="205295" y="18085"/>
                    <a:pt x="187630" y="55385"/>
                    <a:pt x="167640" y="76200"/>
                  </a:cubicBezTo>
                  <a:lnTo>
                    <a:pt x="166878" y="77724"/>
                  </a:lnTo>
                  <a:lnTo>
                    <a:pt x="165354" y="79248"/>
                  </a:lnTo>
                  <a:lnTo>
                    <a:pt x="164592" y="80772"/>
                  </a:lnTo>
                  <a:cubicBezTo>
                    <a:pt x="156502" y="90005"/>
                    <a:pt x="149047" y="100495"/>
                    <a:pt x="140970" y="109728"/>
                  </a:cubicBezTo>
                  <a:lnTo>
                    <a:pt x="140208" y="111252"/>
                  </a:lnTo>
                  <a:lnTo>
                    <a:pt x="137922" y="113538"/>
                  </a:lnTo>
                  <a:lnTo>
                    <a:pt x="137160" y="115062"/>
                  </a:lnTo>
                  <a:cubicBezTo>
                    <a:pt x="134264" y="117831"/>
                    <a:pt x="132258" y="121323"/>
                    <a:pt x="129540" y="124206"/>
                  </a:cubicBezTo>
                  <a:lnTo>
                    <a:pt x="128778" y="125730"/>
                  </a:lnTo>
                  <a:lnTo>
                    <a:pt x="126492" y="128016"/>
                  </a:lnTo>
                  <a:lnTo>
                    <a:pt x="125730" y="129540"/>
                  </a:lnTo>
                  <a:lnTo>
                    <a:pt x="123444" y="131826"/>
                  </a:lnTo>
                  <a:lnTo>
                    <a:pt x="122682" y="133350"/>
                  </a:lnTo>
                  <a:lnTo>
                    <a:pt x="120396" y="135636"/>
                  </a:lnTo>
                  <a:lnTo>
                    <a:pt x="119634" y="137160"/>
                  </a:lnTo>
                  <a:lnTo>
                    <a:pt x="117348" y="139446"/>
                  </a:lnTo>
                  <a:lnTo>
                    <a:pt x="116586" y="140970"/>
                  </a:lnTo>
                  <a:lnTo>
                    <a:pt x="114300" y="143256"/>
                  </a:lnTo>
                  <a:lnTo>
                    <a:pt x="113538" y="144780"/>
                  </a:lnTo>
                  <a:lnTo>
                    <a:pt x="111252" y="147066"/>
                  </a:lnTo>
                  <a:lnTo>
                    <a:pt x="110490" y="148590"/>
                  </a:lnTo>
                  <a:cubicBezTo>
                    <a:pt x="93764" y="168897"/>
                    <a:pt x="77648" y="189929"/>
                    <a:pt x="60960" y="210312"/>
                  </a:cubicBezTo>
                  <a:lnTo>
                    <a:pt x="60198" y="211836"/>
                  </a:lnTo>
                  <a:lnTo>
                    <a:pt x="57912" y="214122"/>
                  </a:lnTo>
                  <a:cubicBezTo>
                    <a:pt x="44882" y="233502"/>
                    <a:pt x="16599" y="259359"/>
                    <a:pt x="11430" y="281178"/>
                  </a:cubicBezTo>
                  <a:lnTo>
                    <a:pt x="10668" y="284226"/>
                  </a:lnTo>
                  <a:lnTo>
                    <a:pt x="9906" y="288798"/>
                  </a:lnTo>
                  <a:lnTo>
                    <a:pt x="9906" y="305562"/>
                  </a:lnTo>
                  <a:lnTo>
                    <a:pt x="10668" y="305562"/>
                  </a:lnTo>
                  <a:lnTo>
                    <a:pt x="10668" y="310134"/>
                  </a:lnTo>
                  <a:lnTo>
                    <a:pt x="11430" y="310134"/>
                  </a:lnTo>
                  <a:lnTo>
                    <a:pt x="11430" y="313182"/>
                  </a:lnTo>
                  <a:lnTo>
                    <a:pt x="12192" y="313182"/>
                  </a:lnTo>
                  <a:lnTo>
                    <a:pt x="12192" y="315468"/>
                  </a:lnTo>
                  <a:lnTo>
                    <a:pt x="12954" y="315468"/>
                  </a:lnTo>
                  <a:lnTo>
                    <a:pt x="12954" y="317754"/>
                  </a:lnTo>
                  <a:lnTo>
                    <a:pt x="13716" y="317754"/>
                  </a:lnTo>
                  <a:lnTo>
                    <a:pt x="13716" y="320040"/>
                  </a:lnTo>
                  <a:lnTo>
                    <a:pt x="14478" y="320040"/>
                  </a:lnTo>
                  <a:lnTo>
                    <a:pt x="14478" y="322326"/>
                  </a:lnTo>
                  <a:lnTo>
                    <a:pt x="15240" y="322326"/>
                  </a:lnTo>
                  <a:lnTo>
                    <a:pt x="15240" y="323850"/>
                  </a:lnTo>
                  <a:lnTo>
                    <a:pt x="16002" y="323850"/>
                  </a:lnTo>
                  <a:lnTo>
                    <a:pt x="16002" y="325374"/>
                  </a:lnTo>
                  <a:lnTo>
                    <a:pt x="16764" y="325374"/>
                  </a:lnTo>
                  <a:lnTo>
                    <a:pt x="16764" y="326898"/>
                  </a:lnTo>
                  <a:lnTo>
                    <a:pt x="17526" y="326898"/>
                  </a:lnTo>
                  <a:lnTo>
                    <a:pt x="17526" y="328422"/>
                  </a:lnTo>
                  <a:lnTo>
                    <a:pt x="18288" y="328422"/>
                  </a:lnTo>
                  <a:lnTo>
                    <a:pt x="19050" y="329184"/>
                  </a:lnTo>
                  <a:lnTo>
                    <a:pt x="19050" y="330708"/>
                  </a:lnTo>
                  <a:lnTo>
                    <a:pt x="19812" y="330708"/>
                  </a:lnTo>
                  <a:lnTo>
                    <a:pt x="20574" y="331470"/>
                  </a:lnTo>
                  <a:lnTo>
                    <a:pt x="20574" y="332994"/>
                  </a:lnTo>
                  <a:lnTo>
                    <a:pt x="21336" y="332994"/>
                  </a:lnTo>
                  <a:lnTo>
                    <a:pt x="22098" y="333756"/>
                  </a:lnTo>
                  <a:lnTo>
                    <a:pt x="22098" y="335280"/>
                  </a:lnTo>
                  <a:lnTo>
                    <a:pt x="22860" y="335280"/>
                  </a:lnTo>
                  <a:lnTo>
                    <a:pt x="26670" y="339090"/>
                  </a:lnTo>
                  <a:lnTo>
                    <a:pt x="26670" y="340614"/>
                  </a:lnTo>
                  <a:lnTo>
                    <a:pt x="27432" y="340614"/>
                  </a:lnTo>
                  <a:lnTo>
                    <a:pt x="29718" y="342900"/>
                  </a:lnTo>
                  <a:lnTo>
                    <a:pt x="31242" y="343662"/>
                  </a:lnTo>
                  <a:lnTo>
                    <a:pt x="34290" y="346710"/>
                  </a:lnTo>
                  <a:cubicBezTo>
                    <a:pt x="44717" y="354457"/>
                    <a:pt x="54991" y="363411"/>
                    <a:pt x="65532" y="371094"/>
                  </a:cubicBezTo>
                  <a:lnTo>
                    <a:pt x="67818" y="373380"/>
                  </a:lnTo>
                  <a:lnTo>
                    <a:pt x="69342" y="374142"/>
                  </a:lnTo>
                  <a:cubicBezTo>
                    <a:pt x="79858" y="383261"/>
                    <a:pt x="91580" y="391693"/>
                    <a:pt x="102108" y="400812"/>
                  </a:cubicBezTo>
                  <a:lnTo>
                    <a:pt x="103632" y="401574"/>
                  </a:lnTo>
                  <a:lnTo>
                    <a:pt x="105156" y="403098"/>
                  </a:lnTo>
                  <a:lnTo>
                    <a:pt x="106680" y="403860"/>
                  </a:lnTo>
                  <a:cubicBezTo>
                    <a:pt x="129667" y="423037"/>
                    <a:pt x="153746" y="441160"/>
                    <a:pt x="176784" y="460248"/>
                  </a:cubicBezTo>
                  <a:lnTo>
                    <a:pt x="178308" y="461010"/>
                  </a:lnTo>
                  <a:lnTo>
                    <a:pt x="180594" y="463296"/>
                  </a:lnTo>
                  <a:lnTo>
                    <a:pt x="182118" y="464058"/>
                  </a:lnTo>
                  <a:cubicBezTo>
                    <a:pt x="231356" y="503999"/>
                    <a:pt x="281495" y="542950"/>
                    <a:pt x="330708" y="582930"/>
                  </a:cubicBezTo>
                  <a:lnTo>
                    <a:pt x="332232" y="583692"/>
                  </a:lnTo>
                  <a:lnTo>
                    <a:pt x="334518" y="585978"/>
                  </a:lnTo>
                  <a:lnTo>
                    <a:pt x="336042" y="586740"/>
                  </a:lnTo>
                  <a:lnTo>
                    <a:pt x="338328" y="589026"/>
                  </a:lnTo>
                  <a:lnTo>
                    <a:pt x="339852" y="589788"/>
                  </a:lnTo>
                  <a:lnTo>
                    <a:pt x="342138" y="592074"/>
                  </a:lnTo>
                  <a:lnTo>
                    <a:pt x="343662" y="592836"/>
                  </a:lnTo>
                  <a:lnTo>
                    <a:pt x="345186" y="594360"/>
                  </a:lnTo>
                  <a:lnTo>
                    <a:pt x="346710" y="595122"/>
                  </a:lnTo>
                  <a:lnTo>
                    <a:pt x="348996" y="597408"/>
                  </a:lnTo>
                  <a:lnTo>
                    <a:pt x="350520" y="598170"/>
                  </a:lnTo>
                  <a:cubicBezTo>
                    <a:pt x="356273" y="603148"/>
                    <a:pt x="363461" y="608940"/>
                    <a:pt x="369570" y="613410"/>
                  </a:cubicBezTo>
                  <a:lnTo>
                    <a:pt x="371856" y="615696"/>
                  </a:lnTo>
                  <a:lnTo>
                    <a:pt x="373380" y="616458"/>
                  </a:lnTo>
                  <a:cubicBezTo>
                    <a:pt x="379133" y="621437"/>
                    <a:pt x="386321" y="627228"/>
                    <a:pt x="392430" y="631698"/>
                  </a:cubicBezTo>
                  <a:lnTo>
                    <a:pt x="393954" y="633222"/>
                  </a:lnTo>
                  <a:lnTo>
                    <a:pt x="395478" y="633984"/>
                  </a:lnTo>
                  <a:lnTo>
                    <a:pt x="397764" y="636270"/>
                  </a:lnTo>
                  <a:lnTo>
                    <a:pt x="399288" y="637032"/>
                  </a:lnTo>
                  <a:cubicBezTo>
                    <a:pt x="405041" y="642010"/>
                    <a:pt x="412229" y="647802"/>
                    <a:pt x="418338" y="652272"/>
                  </a:cubicBezTo>
                  <a:lnTo>
                    <a:pt x="420624" y="654558"/>
                  </a:lnTo>
                  <a:lnTo>
                    <a:pt x="422148" y="655320"/>
                  </a:lnTo>
                  <a:cubicBezTo>
                    <a:pt x="427901" y="660298"/>
                    <a:pt x="435089" y="666090"/>
                    <a:pt x="441198" y="670560"/>
                  </a:cubicBezTo>
                  <a:lnTo>
                    <a:pt x="442722" y="672084"/>
                  </a:lnTo>
                  <a:lnTo>
                    <a:pt x="444246" y="672846"/>
                  </a:lnTo>
                  <a:lnTo>
                    <a:pt x="446532" y="675132"/>
                  </a:lnTo>
                  <a:lnTo>
                    <a:pt x="448056" y="675894"/>
                  </a:lnTo>
                  <a:lnTo>
                    <a:pt x="450342" y="678180"/>
                  </a:lnTo>
                  <a:lnTo>
                    <a:pt x="451866" y="678942"/>
                  </a:lnTo>
                  <a:cubicBezTo>
                    <a:pt x="457619" y="683920"/>
                    <a:pt x="464807" y="689712"/>
                    <a:pt x="470916" y="694182"/>
                  </a:cubicBezTo>
                  <a:lnTo>
                    <a:pt x="473202" y="696468"/>
                  </a:lnTo>
                  <a:lnTo>
                    <a:pt x="474726" y="697230"/>
                  </a:lnTo>
                  <a:cubicBezTo>
                    <a:pt x="480047" y="701777"/>
                    <a:pt x="487299" y="707873"/>
                    <a:pt x="493014" y="711708"/>
                  </a:cubicBezTo>
                  <a:lnTo>
                    <a:pt x="495300" y="713994"/>
                  </a:lnTo>
                  <a:lnTo>
                    <a:pt x="496824" y="714756"/>
                  </a:lnTo>
                  <a:lnTo>
                    <a:pt x="499110" y="717042"/>
                  </a:lnTo>
                  <a:lnTo>
                    <a:pt x="500634" y="717804"/>
                  </a:lnTo>
                  <a:cubicBezTo>
                    <a:pt x="506387" y="722782"/>
                    <a:pt x="513575" y="728574"/>
                    <a:pt x="519684" y="733044"/>
                  </a:cubicBezTo>
                  <a:lnTo>
                    <a:pt x="521970" y="735330"/>
                  </a:lnTo>
                  <a:lnTo>
                    <a:pt x="523494" y="736092"/>
                  </a:lnTo>
                  <a:cubicBezTo>
                    <a:pt x="528815" y="740639"/>
                    <a:pt x="536067" y="746735"/>
                    <a:pt x="541782" y="750570"/>
                  </a:cubicBezTo>
                  <a:lnTo>
                    <a:pt x="544068" y="752856"/>
                  </a:lnTo>
                  <a:lnTo>
                    <a:pt x="545592" y="753618"/>
                  </a:lnTo>
                  <a:lnTo>
                    <a:pt x="547878" y="755904"/>
                  </a:lnTo>
                  <a:lnTo>
                    <a:pt x="549402" y="756666"/>
                  </a:lnTo>
                  <a:lnTo>
                    <a:pt x="551688" y="758952"/>
                  </a:lnTo>
                  <a:lnTo>
                    <a:pt x="553212" y="759714"/>
                  </a:lnTo>
                  <a:lnTo>
                    <a:pt x="555498" y="762000"/>
                  </a:lnTo>
                  <a:lnTo>
                    <a:pt x="557022" y="762762"/>
                  </a:lnTo>
                  <a:cubicBezTo>
                    <a:pt x="562775" y="767740"/>
                    <a:pt x="569963" y="773532"/>
                    <a:pt x="576072" y="778002"/>
                  </a:cubicBezTo>
                  <a:lnTo>
                    <a:pt x="578358" y="780288"/>
                  </a:lnTo>
                  <a:lnTo>
                    <a:pt x="579882" y="781050"/>
                  </a:lnTo>
                  <a:lnTo>
                    <a:pt x="582168" y="783336"/>
                  </a:lnTo>
                  <a:lnTo>
                    <a:pt x="583692" y="784098"/>
                  </a:lnTo>
                  <a:lnTo>
                    <a:pt x="585978" y="786384"/>
                  </a:lnTo>
                  <a:lnTo>
                    <a:pt x="587502" y="787146"/>
                  </a:lnTo>
                  <a:lnTo>
                    <a:pt x="589026" y="788670"/>
                  </a:lnTo>
                  <a:lnTo>
                    <a:pt x="590550" y="789432"/>
                  </a:lnTo>
                  <a:lnTo>
                    <a:pt x="592836" y="791718"/>
                  </a:lnTo>
                  <a:lnTo>
                    <a:pt x="594360" y="792480"/>
                  </a:lnTo>
                  <a:lnTo>
                    <a:pt x="596646" y="794766"/>
                  </a:lnTo>
                  <a:lnTo>
                    <a:pt x="598170" y="795528"/>
                  </a:lnTo>
                  <a:lnTo>
                    <a:pt x="600456" y="797814"/>
                  </a:lnTo>
                  <a:lnTo>
                    <a:pt x="601980" y="798576"/>
                  </a:lnTo>
                  <a:lnTo>
                    <a:pt x="604266" y="800862"/>
                  </a:lnTo>
                  <a:lnTo>
                    <a:pt x="605790" y="801624"/>
                  </a:lnTo>
                  <a:cubicBezTo>
                    <a:pt x="611543" y="806603"/>
                    <a:pt x="618731" y="812381"/>
                    <a:pt x="624840" y="816864"/>
                  </a:cubicBezTo>
                  <a:lnTo>
                    <a:pt x="627126" y="819150"/>
                  </a:lnTo>
                  <a:lnTo>
                    <a:pt x="628650" y="819912"/>
                  </a:lnTo>
                  <a:lnTo>
                    <a:pt x="630936" y="822198"/>
                  </a:lnTo>
                  <a:lnTo>
                    <a:pt x="632460" y="822960"/>
                  </a:lnTo>
                  <a:lnTo>
                    <a:pt x="634746" y="825246"/>
                  </a:lnTo>
                  <a:lnTo>
                    <a:pt x="636270" y="826008"/>
                  </a:lnTo>
                  <a:lnTo>
                    <a:pt x="637794" y="827532"/>
                  </a:lnTo>
                  <a:lnTo>
                    <a:pt x="639318" y="828294"/>
                  </a:lnTo>
                  <a:lnTo>
                    <a:pt x="641604" y="830580"/>
                  </a:lnTo>
                  <a:lnTo>
                    <a:pt x="643128" y="831342"/>
                  </a:lnTo>
                  <a:lnTo>
                    <a:pt x="645414" y="833628"/>
                  </a:lnTo>
                  <a:lnTo>
                    <a:pt x="646938" y="834390"/>
                  </a:lnTo>
                  <a:lnTo>
                    <a:pt x="649224" y="836676"/>
                  </a:lnTo>
                  <a:lnTo>
                    <a:pt x="650748" y="837438"/>
                  </a:lnTo>
                  <a:lnTo>
                    <a:pt x="653034" y="839724"/>
                  </a:lnTo>
                  <a:lnTo>
                    <a:pt x="654558" y="840486"/>
                  </a:lnTo>
                  <a:lnTo>
                    <a:pt x="656844" y="842772"/>
                  </a:lnTo>
                  <a:lnTo>
                    <a:pt x="658368" y="843534"/>
                  </a:lnTo>
                  <a:cubicBezTo>
                    <a:pt x="664121" y="848512"/>
                    <a:pt x="671309" y="854304"/>
                    <a:pt x="677418" y="858774"/>
                  </a:cubicBezTo>
                  <a:lnTo>
                    <a:pt x="679704" y="861060"/>
                  </a:lnTo>
                  <a:lnTo>
                    <a:pt x="681228" y="861822"/>
                  </a:lnTo>
                  <a:cubicBezTo>
                    <a:pt x="686765" y="866521"/>
                    <a:pt x="693712" y="871995"/>
                    <a:pt x="699516" y="876300"/>
                  </a:cubicBezTo>
                  <a:lnTo>
                    <a:pt x="701802" y="878586"/>
                  </a:lnTo>
                  <a:lnTo>
                    <a:pt x="703326" y="879348"/>
                  </a:lnTo>
                  <a:lnTo>
                    <a:pt x="705612" y="881634"/>
                  </a:lnTo>
                  <a:lnTo>
                    <a:pt x="707136" y="882396"/>
                  </a:lnTo>
                  <a:cubicBezTo>
                    <a:pt x="712889" y="887374"/>
                    <a:pt x="720077" y="893165"/>
                    <a:pt x="726186" y="897636"/>
                  </a:cubicBezTo>
                  <a:lnTo>
                    <a:pt x="728472" y="899922"/>
                  </a:lnTo>
                  <a:lnTo>
                    <a:pt x="729996" y="900684"/>
                  </a:lnTo>
                  <a:cubicBezTo>
                    <a:pt x="735533" y="905383"/>
                    <a:pt x="742480" y="910857"/>
                    <a:pt x="748284" y="915162"/>
                  </a:cubicBezTo>
                  <a:lnTo>
                    <a:pt x="750570" y="917448"/>
                  </a:lnTo>
                  <a:lnTo>
                    <a:pt x="752094" y="918210"/>
                  </a:lnTo>
                  <a:lnTo>
                    <a:pt x="754380" y="920496"/>
                  </a:lnTo>
                  <a:lnTo>
                    <a:pt x="755904" y="921258"/>
                  </a:lnTo>
                  <a:lnTo>
                    <a:pt x="758190" y="923544"/>
                  </a:lnTo>
                  <a:lnTo>
                    <a:pt x="759714" y="924306"/>
                  </a:lnTo>
                  <a:cubicBezTo>
                    <a:pt x="896379" y="1033844"/>
                    <a:pt x="1033691" y="1142517"/>
                    <a:pt x="1170432" y="1251966"/>
                  </a:cubicBezTo>
                  <a:lnTo>
                    <a:pt x="1171956" y="1252728"/>
                  </a:lnTo>
                  <a:lnTo>
                    <a:pt x="1174242" y="1255014"/>
                  </a:lnTo>
                  <a:lnTo>
                    <a:pt x="1175766" y="1255776"/>
                  </a:lnTo>
                  <a:lnTo>
                    <a:pt x="1977771" y="1895322"/>
                  </a:lnTo>
                  <a:lnTo>
                    <a:pt x="1977771" y="1907143"/>
                  </a:lnTo>
                  <a:lnTo>
                    <a:pt x="1971294" y="1901952"/>
                  </a:lnTo>
                  <a:lnTo>
                    <a:pt x="1969770" y="1901190"/>
                  </a:lnTo>
                  <a:lnTo>
                    <a:pt x="1967484" y="1898904"/>
                  </a:lnTo>
                  <a:lnTo>
                    <a:pt x="1965960" y="1898142"/>
                  </a:lnTo>
                  <a:cubicBezTo>
                    <a:pt x="1949336" y="1884045"/>
                    <a:pt x="1931517" y="1871066"/>
                    <a:pt x="1914906" y="1856994"/>
                  </a:cubicBezTo>
                  <a:lnTo>
                    <a:pt x="1913382" y="1856232"/>
                  </a:lnTo>
                  <a:lnTo>
                    <a:pt x="1911096" y="1853946"/>
                  </a:lnTo>
                  <a:lnTo>
                    <a:pt x="1909572" y="1853184"/>
                  </a:lnTo>
                  <a:cubicBezTo>
                    <a:pt x="1903120" y="1847431"/>
                    <a:pt x="1895589" y="1842046"/>
                    <a:pt x="1888998" y="1836420"/>
                  </a:cubicBezTo>
                  <a:lnTo>
                    <a:pt x="1887474" y="1835658"/>
                  </a:lnTo>
                  <a:lnTo>
                    <a:pt x="1885188" y="1833372"/>
                  </a:lnTo>
                  <a:cubicBezTo>
                    <a:pt x="1878520" y="1828787"/>
                    <a:pt x="1871269" y="1821955"/>
                    <a:pt x="1864614" y="1817370"/>
                  </a:cubicBezTo>
                  <a:lnTo>
                    <a:pt x="1862328" y="1815084"/>
                  </a:lnTo>
                  <a:lnTo>
                    <a:pt x="1860804" y="1814322"/>
                  </a:lnTo>
                  <a:lnTo>
                    <a:pt x="1858518" y="1812036"/>
                  </a:lnTo>
                  <a:lnTo>
                    <a:pt x="1856994" y="1811274"/>
                  </a:lnTo>
                  <a:lnTo>
                    <a:pt x="1854708" y="1808988"/>
                  </a:lnTo>
                  <a:lnTo>
                    <a:pt x="1853184" y="1808226"/>
                  </a:lnTo>
                  <a:lnTo>
                    <a:pt x="1850898" y="1805940"/>
                  </a:lnTo>
                  <a:lnTo>
                    <a:pt x="1849374" y="1805178"/>
                  </a:lnTo>
                  <a:lnTo>
                    <a:pt x="1847088" y="1802892"/>
                  </a:lnTo>
                  <a:lnTo>
                    <a:pt x="1845564" y="1802130"/>
                  </a:lnTo>
                  <a:lnTo>
                    <a:pt x="1843278" y="1799844"/>
                  </a:lnTo>
                  <a:lnTo>
                    <a:pt x="1841754" y="1799082"/>
                  </a:lnTo>
                  <a:cubicBezTo>
                    <a:pt x="1806359" y="1770418"/>
                    <a:pt x="1770443" y="1742415"/>
                    <a:pt x="1735074" y="1713738"/>
                  </a:cubicBezTo>
                  <a:lnTo>
                    <a:pt x="1733550" y="1712976"/>
                  </a:lnTo>
                  <a:lnTo>
                    <a:pt x="1731264" y="1710690"/>
                  </a:lnTo>
                  <a:lnTo>
                    <a:pt x="1729740" y="1709928"/>
                  </a:lnTo>
                  <a:cubicBezTo>
                    <a:pt x="1713116" y="1695856"/>
                    <a:pt x="1695336" y="1682737"/>
                    <a:pt x="1678686" y="1668780"/>
                  </a:cubicBezTo>
                  <a:lnTo>
                    <a:pt x="1677162" y="1668018"/>
                  </a:lnTo>
                  <a:lnTo>
                    <a:pt x="1674876" y="1665732"/>
                  </a:lnTo>
                  <a:lnTo>
                    <a:pt x="1673352" y="1664970"/>
                  </a:lnTo>
                  <a:cubicBezTo>
                    <a:pt x="1666723" y="1658963"/>
                    <a:pt x="1658633" y="1653451"/>
                    <a:pt x="1652016" y="1647444"/>
                  </a:cubicBezTo>
                  <a:lnTo>
                    <a:pt x="1650492" y="1646682"/>
                  </a:lnTo>
                  <a:lnTo>
                    <a:pt x="1648206" y="1644396"/>
                  </a:lnTo>
                  <a:cubicBezTo>
                    <a:pt x="1641780" y="1640320"/>
                    <a:pt x="1634718" y="1633398"/>
                    <a:pt x="1628394" y="1629156"/>
                  </a:cubicBezTo>
                  <a:lnTo>
                    <a:pt x="1626108" y="1626870"/>
                  </a:lnTo>
                  <a:lnTo>
                    <a:pt x="1624584" y="1626108"/>
                  </a:lnTo>
                  <a:lnTo>
                    <a:pt x="1622298" y="1623822"/>
                  </a:lnTo>
                  <a:lnTo>
                    <a:pt x="1620774" y="1623060"/>
                  </a:lnTo>
                  <a:lnTo>
                    <a:pt x="1618488" y="1620774"/>
                  </a:lnTo>
                  <a:lnTo>
                    <a:pt x="1616964" y="1620012"/>
                  </a:lnTo>
                  <a:cubicBezTo>
                    <a:pt x="1581442" y="1591018"/>
                    <a:pt x="1544980" y="1562964"/>
                    <a:pt x="1509522" y="1533906"/>
                  </a:cubicBezTo>
                  <a:lnTo>
                    <a:pt x="1507998" y="1533144"/>
                  </a:lnTo>
                  <a:lnTo>
                    <a:pt x="1505712" y="1530858"/>
                  </a:lnTo>
                  <a:lnTo>
                    <a:pt x="1504188" y="1530096"/>
                  </a:lnTo>
                  <a:cubicBezTo>
                    <a:pt x="1487360" y="1516253"/>
                    <a:pt x="1469834" y="1502931"/>
                    <a:pt x="1453134" y="1488948"/>
                  </a:cubicBezTo>
                  <a:lnTo>
                    <a:pt x="1451610" y="1488186"/>
                  </a:lnTo>
                  <a:lnTo>
                    <a:pt x="1450086" y="1486662"/>
                  </a:lnTo>
                  <a:lnTo>
                    <a:pt x="1448562" y="1485900"/>
                  </a:lnTo>
                  <a:cubicBezTo>
                    <a:pt x="1441933" y="1479893"/>
                    <a:pt x="1433843" y="1474381"/>
                    <a:pt x="1427226" y="1468374"/>
                  </a:cubicBezTo>
                  <a:lnTo>
                    <a:pt x="1425702" y="1467612"/>
                  </a:lnTo>
                  <a:lnTo>
                    <a:pt x="1423416" y="1465326"/>
                  </a:lnTo>
                  <a:cubicBezTo>
                    <a:pt x="1417079" y="1461084"/>
                    <a:pt x="1410017" y="1454163"/>
                    <a:pt x="1403604" y="1450086"/>
                  </a:cubicBezTo>
                  <a:lnTo>
                    <a:pt x="1401318" y="1447800"/>
                  </a:lnTo>
                  <a:lnTo>
                    <a:pt x="1399794" y="1447038"/>
                  </a:lnTo>
                  <a:lnTo>
                    <a:pt x="1397508" y="1444752"/>
                  </a:lnTo>
                  <a:lnTo>
                    <a:pt x="1395984" y="1443990"/>
                  </a:lnTo>
                  <a:lnTo>
                    <a:pt x="1393698" y="1441704"/>
                  </a:lnTo>
                  <a:lnTo>
                    <a:pt x="1392174" y="1440942"/>
                  </a:lnTo>
                  <a:lnTo>
                    <a:pt x="1389888" y="1438656"/>
                  </a:lnTo>
                  <a:lnTo>
                    <a:pt x="1388364" y="1437894"/>
                  </a:lnTo>
                  <a:cubicBezTo>
                    <a:pt x="1352893" y="1408862"/>
                    <a:pt x="1316393" y="1380807"/>
                    <a:pt x="1280922" y="1351788"/>
                  </a:cubicBezTo>
                  <a:lnTo>
                    <a:pt x="1279398" y="1351026"/>
                  </a:lnTo>
                  <a:lnTo>
                    <a:pt x="1277112" y="1348740"/>
                  </a:lnTo>
                  <a:lnTo>
                    <a:pt x="1275588" y="1347978"/>
                  </a:lnTo>
                  <a:cubicBezTo>
                    <a:pt x="1258926" y="1334021"/>
                    <a:pt x="1241146" y="1320902"/>
                    <a:pt x="1224534" y="1306830"/>
                  </a:cubicBezTo>
                  <a:lnTo>
                    <a:pt x="1223010" y="1306068"/>
                  </a:lnTo>
                  <a:lnTo>
                    <a:pt x="1220724" y="1303782"/>
                  </a:lnTo>
                  <a:lnTo>
                    <a:pt x="1219200" y="1303020"/>
                  </a:lnTo>
                  <a:cubicBezTo>
                    <a:pt x="1212647" y="1297026"/>
                    <a:pt x="1205141" y="1292301"/>
                    <a:pt x="1198626" y="1286256"/>
                  </a:cubicBezTo>
                  <a:lnTo>
                    <a:pt x="1197102" y="1285494"/>
                  </a:lnTo>
                  <a:lnTo>
                    <a:pt x="1194816" y="1283208"/>
                  </a:lnTo>
                  <a:cubicBezTo>
                    <a:pt x="1188148" y="1278623"/>
                    <a:pt x="1180897" y="1271791"/>
                    <a:pt x="1174242" y="1267206"/>
                  </a:cubicBezTo>
                  <a:lnTo>
                    <a:pt x="1171956" y="1264920"/>
                  </a:lnTo>
                  <a:lnTo>
                    <a:pt x="1170432" y="1264158"/>
                  </a:lnTo>
                  <a:lnTo>
                    <a:pt x="1168146" y="1261872"/>
                  </a:lnTo>
                  <a:lnTo>
                    <a:pt x="1166622" y="1261110"/>
                  </a:lnTo>
                  <a:lnTo>
                    <a:pt x="1164336" y="1258824"/>
                  </a:lnTo>
                  <a:lnTo>
                    <a:pt x="1162812" y="1258062"/>
                  </a:lnTo>
                  <a:cubicBezTo>
                    <a:pt x="1127417" y="1229398"/>
                    <a:pt x="1091501" y="1201395"/>
                    <a:pt x="1056132" y="1172718"/>
                  </a:cubicBezTo>
                  <a:lnTo>
                    <a:pt x="1054608" y="1171956"/>
                  </a:lnTo>
                  <a:lnTo>
                    <a:pt x="1052322" y="1169670"/>
                  </a:lnTo>
                  <a:lnTo>
                    <a:pt x="1050798" y="1168908"/>
                  </a:lnTo>
                  <a:cubicBezTo>
                    <a:pt x="1034174" y="1154836"/>
                    <a:pt x="1016394" y="1141717"/>
                    <a:pt x="999744" y="1127760"/>
                  </a:cubicBezTo>
                  <a:lnTo>
                    <a:pt x="998220" y="1126998"/>
                  </a:lnTo>
                  <a:lnTo>
                    <a:pt x="995934" y="1124712"/>
                  </a:lnTo>
                  <a:lnTo>
                    <a:pt x="994410" y="1123950"/>
                  </a:lnTo>
                  <a:cubicBezTo>
                    <a:pt x="987781" y="1117943"/>
                    <a:pt x="979691" y="1112431"/>
                    <a:pt x="973074" y="1106424"/>
                  </a:cubicBezTo>
                  <a:lnTo>
                    <a:pt x="971550" y="1105662"/>
                  </a:lnTo>
                  <a:lnTo>
                    <a:pt x="969264" y="1103376"/>
                  </a:lnTo>
                  <a:cubicBezTo>
                    <a:pt x="962838" y="1099299"/>
                    <a:pt x="955777" y="1092378"/>
                    <a:pt x="949452" y="1088136"/>
                  </a:cubicBezTo>
                  <a:lnTo>
                    <a:pt x="947166" y="1085850"/>
                  </a:lnTo>
                  <a:lnTo>
                    <a:pt x="945642" y="1085088"/>
                  </a:lnTo>
                  <a:lnTo>
                    <a:pt x="943356" y="1082802"/>
                  </a:lnTo>
                  <a:lnTo>
                    <a:pt x="941832" y="1082040"/>
                  </a:lnTo>
                  <a:lnTo>
                    <a:pt x="939546" y="1079754"/>
                  </a:lnTo>
                  <a:lnTo>
                    <a:pt x="938022" y="1078992"/>
                  </a:lnTo>
                  <a:lnTo>
                    <a:pt x="935736" y="1076706"/>
                  </a:lnTo>
                  <a:lnTo>
                    <a:pt x="934212" y="1075944"/>
                  </a:lnTo>
                  <a:lnTo>
                    <a:pt x="931926" y="1073658"/>
                  </a:lnTo>
                  <a:lnTo>
                    <a:pt x="930402" y="1072896"/>
                  </a:lnTo>
                  <a:cubicBezTo>
                    <a:pt x="894829" y="1043927"/>
                    <a:pt x="858431" y="1015860"/>
                    <a:pt x="822960" y="986790"/>
                  </a:cubicBezTo>
                  <a:lnTo>
                    <a:pt x="821436" y="986028"/>
                  </a:lnTo>
                  <a:lnTo>
                    <a:pt x="819912" y="984504"/>
                  </a:lnTo>
                  <a:lnTo>
                    <a:pt x="818388" y="983742"/>
                  </a:lnTo>
                  <a:cubicBezTo>
                    <a:pt x="801675" y="969759"/>
                    <a:pt x="784149" y="956424"/>
                    <a:pt x="767334" y="942594"/>
                  </a:cubicBezTo>
                  <a:lnTo>
                    <a:pt x="765810" y="941832"/>
                  </a:lnTo>
                  <a:lnTo>
                    <a:pt x="763524" y="939546"/>
                  </a:lnTo>
                  <a:lnTo>
                    <a:pt x="762000" y="938784"/>
                  </a:lnTo>
                  <a:cubicBezTo>
                    <a:pt x="755371" y="932777"/>
                    <a:pt x="747281" y="927265"/>
                    <a:pt x="740664" y="921258"/>
                  </a:cubicBezTo>
                  <a:lnTo>
                    <a:pt x="739140" y="920496"/>
                  </a:lnTo>
                  <a:lnTo>
                    <a:pt x="736854" y="918210"/>
                  </a:lnTo>
                  <a:cubicBezTo>
                    <a:pt x="730453" y="913740"/>
                    <a:pt x="723570" y="907415"/>
                    <a:pt x="717042" y="902970"/>
                  </a:cubicBezTo>
                  <a:lnTo>
                    <a:pt x="714756" y="900684"/>
                  </a:lnTo>
                  <a:lnTo>
                    <a:pt x="713232" y="899922"/>
                  </a:lnTo>
                  <a:lnTo>
                    <a:pt x="710946" y="897636"/>
                  </a:lnTo>
                  <a:lnTo>
                    <a:pt x="709422" y="896874"/>
                  </a:lnTo>
                  <a:lnTo>
                    <a:pt x="707136" y="894588"/>
                  </a:lnTo>
                  <a:lnTo>
                    <a:pt x="705612" y="893826"/>
                  </a:lnTo>
                  <a:cubicBezTo>
                    <a:pt x="670141" y="864794"/>
                    <a:pt x="633641" y="836739"/>
                    <a:pt x="598170" y="807720"/>
                  </a:cubicBezTo>
                  <a:lnTo>
                    <a:pt x="596646" y="806958"/>
                  </a:lnTo>
                  <a:lnTo>
                    <a:pt x="594360" y="804672"/>
                  </a:lnTo>
                  <a:lnTo>
                    <a:pt x="592836" y="803910"/>
                  </a:lnTo>
                  <a:cubicBezTo>
                    <a:pt x="576174" y="789953"/>
                    <a:pt x="558394" y="776834"/>
                    <a:pt x="541782" y="762762"/>
                  </a:cubicBezTo>
                  <a:lnTo>
                    <a:pt x="540258" y="762000"/>
                  </a:lnTo>
                  <a:lnTo>
                    <a:pt x="537972" y="759714"/>
                  </a:lnTo>
                  <a:lnTo>
                    <a:pt x="536448" y="758952"/>
                  </a:lnTo>
                  <a:cubicBezTo>
                    <a:pt x="529895" y="752958"/>
                    <a:pt x="522389" y="748233"/>
                    <a:pt x="515874" y="742188"/>
                  </a:cubicBezTo>
                  <a:lnTo>
                    <a:pt x="514350" y="741426"/>
                  </a:lnTo>
                  <a:lnTo>
                    <a:pt x="512064" y="739140"/>
                  </a:lnTo>
                  <a:cubicBezTo>
                    <a:pt x="505397" y="734555"/>
                    <a:pt x="498145" y="727723"/>
                    <a:pt x="491490" y="723138"/>
                  </a:cubicBezTo>
                  <a:lnTo>
                    <a:pt x="489204" y="720852"/>
                  </a:lnTo>
                  <a:lnTo>
                    <a:pt x="487680" y="720090"/>
                  </a:lnTo>
                  <a:lnTo>
                    <a:pt x="485394" y="717804"/>
                  </a:lnTo>
                  <a:lnTo>
                    <a:pt x="483870" y="717042"/>
                  </a:lnTo>
                  <a:lnTo>
                    <a:pt x="481584" y="714756"/>
                  </a:lnTo>
                  <a:lnTo>
                    <a:pt x="480060" y="713994"/>
                  </a:lnTo>
                  <a:lnTo>
                    <a:pt x="478536" y="712470"/>
                  </a:lnTo>
                  <a:lnTo>
                    <a:pt x="477012" y="711708"/>
                  </a:lnTo>
                  <a:cubicBezTo>
                    <a:pt x="441528" y="682625"/>
                    <a:pt x="405130" y="654571"/>
                    <a:pt x="369570" y="625602"/>
                  </a:cubicBezTo>
                  <a:lnTo>
                    <a:pt x="368046" y="624840"/>
                  </a:lnTo>
                  <a:lnTo>
                    <a:pt x="365760" y="622554"/>
                  </a:lnTo>
                  <a:lnTo>
                    <a:pt x="364236" y="621792"/>
                  </a:lnTo>
                  <a:cubicBezTo>
                    <a:pt x="347612" y="607695"/>
                    <a:pt x="329806" y="594665"/>
                    <a:pt x="313182" y="580644"/>
                  </a:cubicBezTo>
                  <a:lnTo>
                    <a:pt x="311658" y="579882"/>
                  </a:lnTo>
                  <a:lnTo>
                    <a:pt x="309372" y="577596"/>
                  </a:lnTo>
                  <a:lnTo>
                    <a:pt x="307848" y="576834"/>
                  </a:lnTo>
                  <a:cubicBezTo>
                    <a:pt x="301219" y="570827"/>
                    <a:pt x="293129" y="565315"/>
                    <a:pt x="286512" y="559308"/>
                  </a:cubicBezTo>
                  <a:lnTo>
                    <a:pt x="284988" y="558546"/>
                  </a:lnTo>
                  <a:lnTo>
                    <a:pt x="283464" y="557022"/>
                  </a:lnTo>
                  <a:cubicBezTo>
                    <a:pt x="276797" y="552437"/>
                    <a:pt x="269545" y="545605"/>
                    <a:pt x="262890" y="541020"/>
                  </a:cubicBezTo>
                  <a:lnTo>
                    <a:pt x="260604" y="538734"/>
                  </a:lnTo>
                  <a:lnTo>
                    <a:pt x="259080" y="537972"/>
                  </a:lnTo>
                  <a:lnTo>
                    <a:pt x="256794" y="535686"/>
                  </a:lnTo>
                  <a:lnTo>
                    <a:pt x="255270" y="534924"/>
                  </a:lnTo>
                  <a:lnTo>
                    <a:pt x="252984" y="532638"/>
                  </a:lnTo>
                  <a:lnTo>
                    <a:pt x="251460" y="531876"/>
                  </a:lnTo>
                  <a:cubicBezTo>
                    <a:pt x="215913" y="502895"/>
                    <a:pt x="179476" y="474840"/>
                    <a:pt x="144018" y="445770"/>
                  </a:cubicBezTo>
                  <a:lnTo>
                    <a:pt x="142494" y="445008"/>
                  </a:lnTo>
                  <a:lnTo>
                    <a:pt x="140208" y="442722"/>
                  </a:lnTo>
                  <a:lnTo>
                    <a:pt x="138684" y="441960"/>
                  </a:lnTo>
                  <a:cubicBezTo>
                    <a:pt x="122034" y="428384"/>
                    <a:pt x="105016" y="415163"/>
                    <a:pt x="88392" y="401574"/>
                  </a:cubicBezTo>
                  <a:lnTo>
                    <a:pt x="86868" y="400812"/>
                  </a:lnTo>
                  <a:lnTo>
                    <a:pt x="84582" y="398526"/>
                  </a:lnTo>
                  <a:lnTo>
                    <a:pt x="83058" y="397764"/>
                  </a:lnTo>
                  <a:cubicBezTo>
                    <a:pt x="76429" y="391757"/>
                    <a:pt x="68339" y="386245"/>
                    <a:pt x="61722" y="380238"/>
                  </a:cubicBezTo>
                  <a:lnTo>
                    <a:pt x="60198" y="379476"/>
                  </a:lnTo>
                  <a:lnTo>
                    <a:pt x="57912" y="377190"/>
                  </a:lnTo>
                  <a:cubicBezTo>
                    <a:pt x="51511" y="372720"/>
                    <a:pt x="44628" y="366395"/>
                    <a:pt x="38100" y="361950"/>
                  </a:cubicBezTo>
                  <a:lnTo>
                    <a:pt x="35814" y="359664"/>
                  </a:lnTo>
                  <a:lnTo>
                    <a:pt x="34290" y="358902"/>
                  </a:lnTo>
                  <a:lnTo>
                    <a:pt x="32004" y="356616"/>
                  </a:lnTo>
                  <a:lnTo>
                    <a:pt x="30480" y="355854"/>
                  </a:lnTo>
                  <a:lnTo>
                    <a:pt x="28194" y="353568"/>
                  </a:lnTo>
                  <a:lnTo>
                    <a:pt x="26670" y="352806"/>
                  </a:lnTo>
                  <a:lnTo>
                    <a:pt x="16764" y="342900"/>
                  </a:lnTo>
                  <a:lnTo>
                    <a:pt x="16002" y="342900"/>
                  </a:lnTo>
                  <a:lnTo>
                    <a:pt x="16002" y="341376"/>
                  </a:lnTo>
                  <a:lnTo>
                    <a:pt x="14478" y="339852"/>
                  </a:lnTo>
                  <a:lnTo>
                    <a:pt x="13716" y="339852"/>
                  </a:lnTo>
                  <a:lnTo>
                    <a:pt x="13716" y="338328"/>
                  </a:lnTo>
                  <a:lnTo>
                    <a:pt x="12954" y="337566"/>
                  </a:lnTo>
                  <a:lnTo>
                    <a:pt x="12192" y="337566"/>
                  </a:lnTo>
                  <a:lnTo>
                    <a:pt x="12192" y="336042"/>
                  </a:lnTo>
                  <a:lnTo>
                    <a:pt x="11430" y="335280"/>
                  </a:lnTo>
                  <a:lnTo>
                    <a:pt x="10668" y="335280"/>
                  </a:lnTo>
                  <a:lnTo>
                    <a:pt x="10668" y="333756"/>
                  </a:lnTo>
                  <a:lnTo>
                    <a:pt x="9906" y="333756"/>
                  </a:lnTo>
                  <a:lnTo>
                    <a:pt x="9906" y="332232"/>
                  </a:lnTo>
                  <a:lnTo>
                    <a:pt x="9144" y="331470"/>
                  </a:lnTo>
                  <a:lnTo>
                    <a:pt x="8382" y="331470"/>
                  </a:lnTo>
                  <a:lnTo>
                    <a:pt x="8382" y="329946"/>
                  </a:lnTo>
                  <a:lnTo>
                    <a:pt x="7620" y="329946"/>
                  </a:lnTo>
                  <a:lnTo>
                    <a:pt x="7620" y="328422"/>
                  </a:lnTo>
                  <a:lnTo>
                    <a:pt x="6858" y="328422"/>
                  </a:lnTo>
                  <a:lnTo>
                    <a:pt x="6858" y="326136"/>
                  </a:lnTo>
                  <a:lnTo>
                    <a:pt x="6096" y="326136"/>
                  </a:lnTo>
                  <a:lnTo>
                    <a:pt x="6096" y="324612"/>
                  </a:lnTo>
                  <a:lnTo>
                    <a:pt x="5334" y="324612"/>
                  </a:lnTo>
                  <a:lnTo>
                    <a:pt x="5334" y="323088"/>
                  </a:lnTo>
                  <a:lnTo>
                    <a:pt x="4572" y="323088"/>
                  </a:lnTo>
                  <a:lnTo>
                    <a:pt x="4572" y="320802"/>
                  </a:lnTo>
                  <a:lnTo>
                    <a:pt x="3810" y="320802"/>
                  </a:lnTo>
                  <a:lnTo>
                    <a:pt x="3810" y="318516"/>
                  </a:lnTo>
                  <a:lnTo>
                    <a:pt x="3048" y="318516"/>
                  </a:lnTo>
                  <a:lnTo>
                    <a:pt x="3048" y="315468"/>
                  </a:lnTo>
                  <a:lnTo>
                    <a:pt x="2286" y="315468"/>
                  </a:lnTo>
                  <a:lnTo>
                    <a:pt x="2286" y="312420"/>
                  </a:lnTo>
                  <a:lnTo>
                    <a:pt x="1524" y="312420"/>
                  </a:lnTo>
                  <a:lnTo>
                    <a:pt x="1524" y="308610"/>
                  </a:lnTo>
                  <a:lnTo>
                    <a:pt x="762" y="308610"/>
                  </a:lnTo>
                  <a:lnTo>
                    <a:pt x="762" y="301752"/>
                  </a:lnTo>
                  <a:lnTo>
                    <a:pt x="0" y="301752"/>
                  </a:lnTo>
                  <a:lnTo>
                    <a:pt x="0" y="291084"/>
                  </a:lnTo>
                  <a:lnTo>
                    <a:pt x="762" y="284988"/>
                  </a:lnTo>
                  <a:lnTo>
                    <a:pt x="1524" y="281940"/>
                  </a:lnTo>
                  <a:cubicBezTo>
                    <a:pt x="5423" y="256591"/>
                    <a:pt x="36411" y="229197"/>
                    <a:pt x="51054" y="207264"/>
                  </a:cubicBezTo>
                  <a:lnTo>
                    <a:pt x="53340" y="204978"/>
                  </a:lnTo>
                  <a:lnTo>
                    <a:pt x="54102" y="203454"/>
                  </a:lnTo>
                  <a:lnTo>
                    <a:pt x="56388" y="201168"/>
                  </a:lnTo>
                  <a:cubicBezTo>
                    <a:pt x="63208" y="191757"/>
                    <a:pt x="71666" y="182385"/>
                    <a:pt x="78486" y="172974"/>
                  </a:cubicBezTo>
                  <a:lnTo>
                    <a:pt x="80010" y="171450"/>
                  </a:lnTo>
                  <a:lnTo>
                    <a:pt x="80772" y="169926"/>
                  </a:lnTo>
                  <a:cubicBezTo>
                    <a:pt x="88849" y="160693"/>
                    <a:pt x="96304" y="150203"/>
                    <a:pt x="104394" y="140970"/>
                  </a:cubicBezTo>
                  <a:lnTo>
                    <a:pt x="105156" y="139446"/>
                  </a:lnTo>
                  <a:lnTo>
                    <a:pt x="107442" y="137160"/>
                  </a:lnTo>
                  <a:lnTo>
                    <a:pt x="108204" y="135636"/>
                  </a:lnTo>
                  <a:lnTo>
                    <a:pt x="110490" y="133350"/>
                  </a:lnTo>
                  <a:lnTo>
                    <a:pt x="111252" y="131826"/>
                  </a:lnTo>
                  <a:cubicBezTo>
                    <a:pt x="128956" y="110198"/>
                    <a:pt x="146088" y="87871"/>
                    <a:pt x="163830" y="66294"/>
                  </a:cubicBezTo>
                  <a:lnTo>
                    <a:pt x="164592" y="64770"/>
                  </a:lnTo>
                  <a:lnTo>
                    <a:pt x="166878" y="62484"/>
                  </a:lnTo>
                  <a:lnTo>
                    <a:pt x="167640" y="60960"/>
                  </a:lnTo>
                  <a:cubicBezTo>
                    <a:pt x="175476" y="52007"/>
                    <a:pt x="182791" y="41808"/>
                    <a:pt x="190500" y="32766"/>
                  </a:cubicBezTo>
                  <a:lnTo>
                    <a:pt x="191262" y="31242"/>
                  </a:lnTo>
                  <a:lnTo>
                    <a:pt x="193548" y="28956"/>
                  </a:lnTo>
                  <a:lnTo>
                    <a:pt x="194310" y="27432"/>
                  </a:lnTo>
                  <a:lnTo>
                    <a:pt x="198882" y="22860"/>
                  </a:lnTo>
                  <a:lnTo>
                    <a:pt x="199644" y="21336"/>
                  </a:lnTo>
                  <a:lnTo>
                    <a:pt x="200406" y="20574"/>
                  </a:lnTo>
                  <a:lnTo>
                    <a:pt x="201930" y="19812"/>
                  </a:lnTo>
                  <a:lnTo>
                    <a:pt x="206502" y="15240"/>
                  </a:lnTo>
                  <a:lnTo>
                    <a:pt x="208026" y="14478"/>
                  </a:lnTo>
                  <a:lnTo>
                    <a:pt x="209550" y="12954"/>
                  </a:lnTo>
                  <a:lnTo>
                    <a:pt x="211074" y="12192"/>
                  </a:lnTo>
                  <a:cubicBezTo>
                    <a:pt x="215290" y="8839"/>
                    <a:pt x="220294" y="6160"/>
                    <a:pt x="225552" y="4572"/>
                  </a:cubicBezTo>
                  <a:lnTo>
                    <a:pt x="227076" y="3810"/>
                  </a:lnTo>
                  <a:lnTo>
                    <a:pt x="231648" y="2286"/>
                  </a:lnTo>
                  <a:lnTo>
                    <a:pt x="234696" y="1524"/>
                  </a:lnTo>
                  <a:lnTo>
                    <a:pt x="238506" y="762"/>
                  </a:lnTo>
                  <a:lnTo>
                    <a:pt x="243078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IE" dirty="0"/>
            </a:p>
          </p:txBody>
        </p:sp>
        <p:sp>
          <p:nvSpPr>
            <p:cNvPr id="36" name="Shape 53"/>
            <p:cNvSpPr/>
            <p:nvPr/>
          </p:nvSpPr>
          <p:spPr>
            <a:xfrm>
              <a:off x="2150745" y="3657473"/>
              <a:ext cx="1977771" cy="1908175"/>
            </a:xfrm>
            <a:custGeom>
              <a:avLst/>
              <a:gdLst/>
              <a:ahLst/>
              <a:cxnLst/>
              <a:rect l="0" t="0" r="0" b="0"/>
              <a:pathLst>
                <a:path w="1977771" h="1908175">
                  <a:moveTo>
                    <a:pt x="0" y="0"/>
                  </a:moveTo>
                  <a:lnTo>
                    <a:pt x="1143" y="889"/>
                  </a:lnTo>
                  <a:lnTo>
                    <a:pt x="3429" y="3175"/>
                  </a:lnTo>
                  <a:lnTo>
                    <a:pt x="4953" y="3937"/>
                  </a:lnTo>
                  <a:lnTo>
                    <a:pt x="7239" y="6223"/>
                  </a:lnTo>
                  <a:lnTo>
                    <a:pt x="8763" y="6985"/>
                  </a:lnTo>
                  <a:cubicBezTo>
                    <a:pt x="44272" y="35979"/>
                    <a:pt x="80734" y="64033"/>
                    <a:pt x="116205" y="93091"/>
                  </a:cubicBezTo>
                  <a:lnTo>
                    <a:pt x="117729" y="93853"/>
                  </a:lnTo>
                  <a:lnTo>
                    <a:pt x="120015" y="96139"/>
                  </a:lnTo>
                  <a:lnTo>
                    <a:pt x="121539" y="96901"/>
                  </a:lnTo>
                  <a:lnTo>
                    <a:pt x="123825" y="99187"/>
                  </a:lnTo>
                  <a:lnTo>
                    <a:pt x="125349" y="99949"/>
                  </a:lnTo>
                  <a:lnTo>
                    <a:pt x="126873" y="101473"/>
                  </a:lnTo>
                  <a:lnTo>
                    <a:pt x="128397" y="102235"/>
                  </a:lnTo>
                  <a:cubicBezTo>
                    <a:pt x="431597" y="344729"/>
                    <a:pt x="735749" y="585965"/>
                    <a:pt x="1038987" y="828421"/>
                  </a:cubicBezTo>
                  <a:lnTo>
                    <a:pt x="1040511" y="829183"/>
                  </a:lnTo>
                  <a:lnTo>
                    <a:pt x="1042797" y="831469"/>
                  </a:lnTo>
                  <a:lnTo>
                    <a:pt x="1044321" y="832231"/>
                  </a:lnTo>
                  <a:lnTo>
                    <a:pt x="1046607" y="834517"/>
                  </a:lnTo>
                  <a:lnTo>
                    <a:pt x="1048131" y="835279"/>
                  </a:lnTo>
                  <a:cubicBezTo>
                    <a:pt x="1083500" y="863956"/>
                    <a:pt x="1119429" y="891946"/>
                    <a:pt x="1154811" y="920623"/>
                  </a:cubicBezTo>
                  <a:lnTo>
                    <a:pt x="1156335" y="921385"/>
                  </a:lnTo>
                  <a:lnTo>
                    <a:pt x="1158621" y="923671"/>
                  </a:lnTo>
                  <a:lnTo>
                    <a:pt x="1160145" y="924433"/>
                  </a:lnTo>
                  <a:cubicBezTo>
                    <a:pt x="1176757" y="938505"/>
                    <a:pt x="1194536" y="951624"/>
                    <a:pt x="1211199" y="965581"/>
                  </a:cubicBezTo>
                  <a:lnTo>
                    <a:pt x="1212723" y="966343"/>
                  </a:lnTo>
                  <a:lnTo>
                    <a:pt x="1215009" y="968629"/>
                  </a:lnTo>
                  <a:lnTo>
                    <a:pt x="1216533" y="969391"/>
                  </a:lnTo>
                  <a:cubicBezTo>
                    <a:pt x="1223149" y="975398"/>
                    <a:pt x="1231239" y="980910"/>
                    <a:pt x="1237869" y="986917"/>
                  </a:cubicBezTo>
                  <a:lnTo>
                    <a:pt x="1239393" y="987679"/>
                  </a:lnTo>
                  <a:lnTo>
                    <a:pt x="1241679" y="989965"/>
                  </a:lnTo>
                  <a:cubicBezTo>
                    <a:pt x="1248092" y="994042"/>
                    <a:pt x="1255153" y="1000963"/>
                    <a:pt x="1261491" y="1005205"/>
                  </a:cubicBezTo>
                  <a:lnTo>
                    <a:pt x="1263777" y="1007491"/>
                  </a:lnTo>
                  <a:lnTo>
                    <a:pt x="1265301" y="1008253"/>
                  </a:lnTo>
                  <a:lnTo>
                    <a:pt x="1267587" y="1010539"/>
                  </a:lnTo>
                  <a:lnTo>
                    <a:pt x="1269111" y="1011301"/>
                  </a:lnTo>
                  <a:lnTo>
                    <a:pt x="1271397" y="1013587"/>
                  </a:lnTo>
                  <a:lnTo>
                    <a:pt x="1272921" y="1014349"/>
                  </a:lnTo>
                  <a:cubicBezTo>
                    <a:pt x="1308430" y="1043343"/>
                    <a:pt x="1344892" y="1071397"/>
                    <a:pt x="1380363" y="1100455"/>
                  </a:cubicBezTo>
                  <a:lnTo>
                    <a:pt x="1381887" y="1101217"/>
                  </a:lnTo>
                  <a:lnTo>
                    <a:pt x="1384173" y="1103503"/>
                  </a:lnTo>
                  <a:lnTo>
                    <a:pt x="1385697" y="1104265"/>
                  </a:lnTo>
                  <a:cubicBezTo>
                    <a:pt x="1402512" y="1118095"/>
                    <a:pt x="1420037" y="1131430"/>
                    <a:pt x="1436751" y="1145413"/>
                  </a:cubicBezTo>
                  <a:lnTo>
                    <a:pt x="1438275" y="1146175"/>
                  </a:lnTo>
                  <a:lnTo>
                    <a:pt x="1439799" y="1147699"/>
                  </a:lnTo>
                  <a:lnTo>
                    <a:pt x="1441323" y="1148461"/>
                  </a:lnTo>
                  <a:cubicBezTo>
                    <a:pt x="1447940" y="1154468"/>
                    <a:pt x="1456029" y="1159980"/>
                    <a:pt x="1462659" y="1165987"/>
                  </a:cubicBezTo>
                  <a:lnTo>
                    <a:pt x="1464183" y="1166749"/>
                  </a:lnTo>
                  <a:lnTo>
                    <a:pt x="1466469" y="1169035"/>
                  </a:lnTo>
                  <a:cubicBezTo>
                    <a:pt x="1473124" y="1173620"/>
                    <a:pt x="1480375" y="1180452"/>
                    <a:pt x="1487043" y="1185037"/>
                  </a:cubicBezTo>
                  <a:lnTo>
                    <a:pt x="1488567" y="1186561"/>
                  </a:lnTo>
                  <a:lnTo>
                    <a:pt x="1490091" y="1187323"/>
                  </a:lnTo>
                  <a:lnTo>
                    <a:pt x="1492377" y="1189609"/>
                  </a:lnTo>
                  <a:lnTo>
                    <a:pt x="1493901" y="1190371"/>
                  </a:lnTo>
                  <a:lnTo>
                    <a:pt x="1496187" y="1192657"/>
                  </a:lnTo>
                  <a:lnTo>
                    <a:pt x="1497711" y="1193419"/>
                  </a:lnTo>
                  <a:lnTo>
                    <a:pt x="1499997" y="1195705"/>
                  </a:lnTo>
                  <a:lnTo>
                    <a:pt x="1501521" y="1196467"/>
                  </a:lnTo>
                  <a:cubicBezTo>
                    <a:pt x="1536979" y="1225512"/>
                    <a:pt x="1573466" y="1253566"/>
                    <a:pt x="1608963" y="1282573"/>
                  </a:cubicBezTo>
                  <a:lnTo>
                    <a:pt x="1610487" y="1283335"/>
                  </a:lnTo>
                  <a:lnTo>
                    <a:pt x="1612773" y="1285621"/>
                  </a:lnTo>
                  <a:lnTo>
                    <a:pt x="1614297" y="1286383"/>
                  </a:lnTo>
                  <a:cubicBezTo>
                    <a:pt x="1630921" y="1300404"/>
                    <a:pt x="1648727" y="1313434"/>
                    <a:pt x="1665351" y="1327531"/>
                  </a:cubicBezTo>
                  <a:lnTo>
                    <a:pt x="1666875" y="1328293"/>
                  </a:lnTo>
                  <a:lnTo>
                    <a:pt x="1669161" y="1330579"/>
                  </a:lnTo>
                  <a:lnTo>
                    <a:pt x="1670685" y="1331341"/>
                  </a:lnTo>
                  <a:cubicBezTo>
                    <a:pt x="1677200" y="1337386"/>
                    <a:pt x="1684693" y="1342111"/>
                    <a:pt x="1691259" y="1348105"/>
                  </a:cubicBezTo>
                  <a:lnTo>
                    <a:pt x="1692783" y="1348867"/>
                  </a:lnTo>
                  <a:lnTo>
                    <a:pt x="1695069" y="1351153"/>
                  </a:lnTo>
                  <a:cubicBezTo>
                    <a:pt x="1701724" y="1355738"/>
                    <a:pt x="1708975" y="1362570"/>
                    <a:pt x="1715643" y="1367155"/>
                  </a:cubicBezTo>
                  <a:lnTo>
                    <a:pt x="1717929" y="1369441"/>
                  </a:lnTo>
                  <a:lnTo>
                    <a:pt x="1719453" y="1370203"/>
                  </a:lnTo>
                  <a:lnTo>
                    <a:pt x="1721739" y="1372489"/>
                  </a:lnTo>
                  <a:lnTo>
                    <a:pt x="1723263" y="1373251"/>
                  </a:lnTo>
                  <a:lnTo>
                    <a:pt x="1725549" y="1375537"/>
                  </a:lnTo>
                  <a:lnTo>
                    <a:pt x="1727073" y="1376299"/>
                  </a:lnTo>
                  <a:cubicBezTo>
                    <a:pt x="1762455" y="1404963"/>
                    <a:pt x="1798358" y="1432979"/>
                    <a:pt x="1833753" y="1461643"/>
                  </a:cubicBezTo>
                  <a:lnTo>
                    <a:pt x="1835277" y="1462405"/>
                  </a:lnTo>
                  <a:lnTo>
                    <a:pt x="1837563" y="1464691"/>
                  </a:lnTo>
                  <a:lnTo>
                    <a:pt x="1839087" y="1465453"/>
                  </a:lnTo>
                  <a:cubicBezTo>
                    <a:pt x="1855711" y="1479487"/>
                    <a:pt x="1873440" y="1492695"/>
                    <a:pt x="1890141" y="1506602"/>
                  </a:cubicBezTo>
                  <a:lnTo>
                    <a:pt x="1891665" y="1507363"/>
                  </a:lnTo>
                  <a:lnTo>
                    <a:pt x="1893951" y="1509649"/>
                  </a:lnTo>
                  <a:lnTo>
                    <a:pt x="1895475" y="1510411"/>
                  </a:lnTo>
                  <a:cubicBezTo>
                    <a:pt x="1902091" y="1516419"/>
                    <a:pt x="1910182" y="1521930"/>
                    <a:pt x="1916811" y="1527937"/>
                  </a:cubicBezTo>
                  <a:lnTo>
                    <a:pt x="1918335" y="1528699"/>
                  </a:lnTo>
                  <a:lnTo>
                    <a:pt x="1920621" y="1530986"/>
                  </a:lnTo>
                  <a:cubicBezTo>
                    <a:pt x="1927149" y="1535430"/>
                    <a:pt x="1934032" y="1541755"/>
                    <a:pt x="1940433" y="1546225"/>
                  </a:cubicBezTo>
                  <a:lnTo>
                    <a:pt x="1942719" y="1548511"/>
                  </a:lnTo>
                  <a:lnTo>
                    <a:pt x="1944243" y="1549273"/>
                  </a:lnTo>
                  <a:lnTo>
                    <a:pt x="1946529" y="1551560"/>
                  </a:lnTo>
                  <a:lnTo>
                    <a:pt x="1948053" y="1552322"/>
                  </a:lnTo>
                  <a:lnTo>
                    <a:pt x="1950339" y="1554607"/>
                  </a:lnTo>
                  <a:lnTo>
                    <a:pt x="1951863" y="1555369"/>
                  </a:lnTo>
                  <a:lnTo>
                    <a:pt x="1961769" y="1565275"/>
                  </a:lnTo>
                  <a:lnTo>
                    <a:pt x="1961769" y="1566799"/>
                  </a:lnTo>
                  <a:lnTo>
                    <a:pt x="1962531" y="1566799"/>
                  </a:lnTo>
                  <a:lnTo>
                    <a:pt x="1964055" y="1568323"/>
                  </a:lnTo>
                  <a:lnTo>
                    <a:pt x="1964055" y="1569848"/>
                  </a:lnTo>
                  <a:lnTo>
                    <a:pt x="1964817" y="1569848"/>
                  </a:lnTo>
                  <a:lnTo>
                    <a:pt x="1965579" y="1570610"/>
                  </a:lnTo>
                  <a:lnTo>
                    <a:pt x="1965579" y="1572134"/>
                  </a:lnTo>
                  <a:lnTo>
                    <a:pt x="1966341" y="1572134"/>
                  </a:lnTo>
                  <a:lnTo>
                    <a:pt x="1967103" y="1572896"/>
                  </a:lnTo>
                  <a:lnTo>
                    <a:pt x="1967103" y="1574419"/>
                  </a:lnTo>
                  <a:lnTo>
                    <a:pt x="1967865" y="1574419"/>
                  </a:lnTo>
                  <a:lnTo>
                    <a:pt x="1967865" y="1575943"/>
                  </a:lnTo>
                  <a:lnTo>
                    <a:pt x="1968627" y="1575943"/>
                  </a:lnTo>
                  <a:lnTo>
                    <a:pt x="1969389" y="1576705"/>
                  </a:lnTo>
                  <a:lnTo>
                    <a:pt x="1969389" y="1578229"/>
                  </a:lnTo>
                  <a:lnTo>
                    <a:pt x="1970151" y="1578229"/>
                  </a:lnTo>
                  <a:lnTo>
                    <a:pt x="1970151" y="1579754"/>
                  </a:lnTo>
                  <a:lnTo>
                    <a:pt x="1970913" y="1579754"/>
                  </a:lnTo>
                  <a:lnTo>
                    <a:pt x="1970913" y="1581278"/>
                  </a:lnTo>
                  <a:lnTo>
                    <a:pt x="1971675" y="1581278"/>
                  </a:lnTo>
                  <a:lnTo>
                    <a:pt x="1971675" y="1583563"/>
                  </a:lnTo>
                  <a:lnTo>
                    <a:pt x="1972437" y="1583563"/>
                  </a:lnTo>
                  <a:lnTo>
                    <a:pt x="1972437" y="1585087"/>
                  </a:lnTo>
                  <a:lnTo>
                    <a:pt x="1973199" y="1585087"/>
                  </a:lnTo>
                  <a:lnTo>
                    <a:pt x="1973199" y="1587373"/>
                  </a:lnTo>
                  <a:lnTo>
                    <a:pt x="1973961" y="1587373"/>
                  </a:lnTo>
                  <a:lnTo>
                    <a:pt x="1973961" y="1589660"/>
                  </a:lnTo>
                  <a:lnTo>
                    <a:pt x="1974723" y="1589660"/>
                  </a:lnTo>
                  <a:lnTo>
                    <a:pt x="1974723" y="1591946"/>
                  </a:lnTo>
                  <a:lnTo>
                    <a:pt x="1975485" y="1591946"/>
                  </a:lnTo>
                  <a:lnTo>
                    <a:pt x="1975485" y="1594993"/>
                  </a:lnTo>
                  <a:lnTo>
                    <a:pt x="1976247" y="1594993"/>
                  </a:lnTo>
                  <a:lnTo>
                    <a:pt x="1976247" y="1598804"/>
                  </a:lnTo>
                  <a:lnTo>
                    <a:pt x="1977009" y="1598804"/>
                  </a:lnTo>
                  <a:lnTo>
                    <a:pt x="1977009" y="1604899"/>
                  </a:lnTo>
                  <a:lnTo>
                    <a:pt x="1977771" y="1604899"/>
                  </a:lnTo>
                  <a:lnTo>
                    <a:pt x="1977009" y="1617854"/>
                  </a:lnTo>
                  <a:lnTo>
                    <a:pt x="1976247" y="1623949"/>
                  </a:lnTo>
                  <a:lnTo>
                    <a:pt x="1975485" y="1627760"/>
                  </a:lnTo>
                  <a:cubicBezTo>
                    <a:pt x="1971408" y="1650759"/>
                    <a:pt x="1942490" y="1678344"/>
                    <a:pt x="1928241" y="1697863"/>
                  </a:cubicBezTo>
                  <a:lnTo>
                    <a:pt x="1927479" y="1699387"/>
                  </a:lnTo>
                  <a:lnTo>
                    <a:pt x="1925193" y="1701673"/>
                  </a:lnTo>
                  <a:lnTo>
                    <a:pt x="1924431" y="1703198"/>
                  </a:lnTo>
                  <a:cubicBezTo>
                    <a:pt x="1916519" y="1712100"/>
                    <a:pt x="1909330" y="1722464"/>
                    <a:pt x="1901571" y="1731392"/>
                  </a:cubicBezTo>
                  <a:lnTo>
                    <a:pt x="1900809" y="1732916"/>
                  </a:lnTo>
                  <a:lnTo>
                    <a:pt x="1898523" y="1735202"/>
                  </a:lnTo>
                  <a:lnTo>
                    <a:pt x="1897761" y="1736725"/>
                  </a:lnTo>
                  <a:cubicBezTo>
                    <a:pt x="1894598" y="1739723"/>
                    <a:pt x="1892528" y="1743634"/>
                    <a:pt x="1889379" y="1746631"/>
                  </a:cubicBezTo>
                  <a:lnTo>
                    <a:pt x="1888617" y="1748155"/>
                  </a:lnTo>
                  <a:lnTo>
                    <a:pt x="1886331" y="1750442"/>
                  </a:lnTo>
                  <a:lnTo>
                    <a:pt x="1885569" y="1751966"/>
                  </a:lnTo>
                  <a:lnTo>
                    <a:pt x="1883283" y="1754252"/>
                  </a:lnTo>
                  <a:lnTo>
                    <a:pt x="1882521" y="1755775"/>
                  </a:lnTo>
                  <a:lnTo>
                    <a:pt x="1880235" y="1758061"/>
                  </a:lnTo>
                  <a:lnTo>
                    <a:pt x="1879473" y="1759586"/>
                  </a:lnTo>
                  <a:lnTo>
                    <a:pt x="1877187" y="1761872"/>
                  </a:lnTo>
                  <a:lnTo>
                    <a:pt x="1876425" y="1763396"/>
                  </a:lnTo>
                  <a:lnTo>
                    <a:pt x="1874139" y="1765681"/>
                  </a:lnTo>
                  <a:lnTo>
                    <a:pt x="1873377" y="1767205"/>
                  </a:lnTo>
                  <a:lnTo>
                    <a:pt x="1871853" y="1768729"/>
                  </a:lnTo>
                  <a:lnTo>
                    <a:pt x="1871091" y="1770254"/>
                  </a:lnTo>
                  <a:cubicBezTo>
                    <a:pt x="1853984" y="1790713"/>
                    <a:pt x="1837779" y="1812214"/>
                    <a:pt x="1820799" y="1832737"/>
                  </a:cubicBezTo>
                  <a:lnTo>
                    <a:pt x="1820037" y="1834261"/>
                  </a:lnTo>
                  <a:lnTo>
                    <a:pt x="1817751" y="1836547"/>
                  </a:lnTo>
                  <a:lnTo>
                    <a:pt x="1816989" y="1838071"/>
                  </a:lnTo>
                  <a:cubicBezTo>
                    <a:pt x="1809153" y="1847114"/>
                    <a:pt x="1801812" y="1857070"/>
                    <a:pt x="1794129" y="1866265"/>
                  </a:cubicBezTo>
                  <a:lnTo>
                    <a:pt x="1793367" y="1867789"/>
                  </a:lnTo>
                  <a:lnTo>
                    <a:pt x="1791081" y="1870075"/>
                  </a:lnTo>
                  <a:lnTo>
                    <a:pt x="1790319" y="1871599"/>
                  </a:lnTo>
                  <a:cubicBezTo>
                    <a:pt x="1787449" y="1874139"/>
                    <a:pt x="1784134" y="1879905"/>
                    <a:pt x="1781175" y="1882267"/>
                  </a:cubicBezTo>
                  <a:lnTo>
                    <a:pt x="1780413" y="1883791"/>
                  </a:lnTo>
                  <a:lnTo>
                    <a:pt x="1772793" y="1891411"/>
                  </a:lnTo>
                  <a:cubicBezTo>
                    <a:pt x="1769440" y="1892998"/>
                    <a:pt x="1767281" y="1896339"/>
                    <a:pt x="1763649" y="1897507"/>
                  </a:cubicBezTo>
                  <a:lnTo>
                    <a:pt x="1762887" y="1898269"/>
                  </a:lnTo>
                  <a:lnTo>
                    <a:pt x="1753743" y="1902841"/>
                  </a:lnTo>
                  <a:lnTo>
                    <a:pt x="1746885" y="1905127"/>
                  </a:lnTo>
                  <a:lnTo>
                    <a:pt x="1740789" y="1906651"/>
                  </a:lnTo>
                  <a:lnTo>
                    <a:pt x="1736217" y="1907413"/>
                  </a:lnTo>
                  <a:lnTo>
                    <a:pt x="1736217" y="1908175"/>
                  </a:lnTo>
                  <a:lnTo>
                    <a:pt x="1716405" y="1907413"/>
                  </a:lnTo>
                  <a:lnTo>
                    <a:pt x="1711833" y="1906651"/>
                  </a:lnTo>
                  <a:lnTo>
                    <a:pt x="1705737" y="1905127"/>
                  </a:lnTo>
                  <a:lnTo>
                    <a:pt x="1698879" y="1902841"/>
                  </a:lnTo>
                  <a:lnTo>
                    <a:pt x="1689735" y="1898269"/>
                  </a:lnTo>
                  <a:cubicBezTo>
                    <a:pt x="1616341" y="1841538"/>
                    <a:pt x="1543609" y="1782509"/>
                    <a:pt x="1471041" y="1724533"/>
                  </a:cubicBezTo>
                  <a:lnTo>
                    <a:pt x="1469517" y="1723771"/>
                  </a:lnTo>
                  <a:lnTo>
                    <a:pt x="1467993" y="1722247"/>
                  </a:lnTo>
                  <a:lnTo>
                    <a:pt x="1466469" y="1721485"/>
                  </a:lnTo>
                  <a:cubicBezTo>
                    <a:pt x="1430985" y="1692402"/>
                    <a:pt x="1394587" y="1664348"/>
                    <a:pt x="1359027" y="1635379"/>
                  </a:cubicBezTo>
                  <a:lnTo>
                    <a:pt x="1357503" y="1634617"/>
                  </a:lnTo>
                  <a:lnTo>
                    <a:pt x="1355217" y="1632331"/>
                  </a:lnTo>
                  <a:lnTo>
                    <a:pt x="1353693" y="1631569"/>
                  </a:lnTo>
                  <a:cubicBezTo>
                    <a:pt x="1337068" y="1617472"/>
                    <a:pt x="1319263" y="1604442"/>
                    <a:pt x="1302639" y="1590421"/>
                  </a:cubicBezTo>
                  <a:lnTo>
                    <a:pt x="1301115" y="1589659"/>
                  </a:lnTo>
                  <a:lnTo>
                    <a:pt x="1298829" y="1587373"/>
                  </a:lnTo>
                  <a:lnTo>
                    <a:pt x="1297305" y="1586611"/>
                  </a:lnTo>
                  <a:cubicBezTo>
                    <a:pt x="1290676" y="1580604"/>
                    <a:pt x="1282585" y="1575092"/>
                    <a:pt x="1275969" y="1569085"/>
                  </a:cubicBezTo>
                  <a:lnTo>
                    <a:pt x="1274445" y="1568323"/>
                  </a:lnTo>
                  <a:lnTo>
                    <a:pt x="1272921" y="1566799"/>
                  </a:lnTo>
                  <a:cubicBezTo>
                    <a:pt x="1266253" y="1562214"/>
                    <a:pt x="1259002" y="1555382"/>
                    <a:pt x="1252347" y="1550797"/>
                  </a:cubicBezTo>
                  <a:lnTo>
                    <a:pt x="1250061" y="1548511"/>
                  </a:lnTo>
                  <a:lnTo>
                    <a:pt x="1248537" y="1547749"/>
                  </a:lnTo>
                  <a:lnTo>
                    <a:pt x="1246251" y="1545463"/>
                  </a:lnTo>
                  <a:lnTo>
                    <a:pt x="1244727" y="1544701"/>
                  </a:lnTo>
                  <a:lnTo>
                    <a:pt x="1242441" y="1542415"/>
                  </a:lnTo>
                  <a:lnTo>
                    <a:pt x="1240917" y="1541653"/>
                  </a:lnTo>
                  <a:lnTo>
                    <a:pt x="1238631" y="1539367"/>
                  </a:lnTo>
                  <a:lnTo>
                    <a:pt x="1237107" y="1538605"/>
                  </a:lnTo>
                  <a:cubicBezTo>
                    <a:pt x="1201534" y="1509637"/>
                    <a:pt x="1165136" y="1481569"/>
                    <a:pt x="1129665" y="1452499"/>
                  </a:cubicBezTo>
                  <a:lnTo>
                    <a:pt x="1128141" y="1451737"/>
                  </a:lnTo>
                  <a:lnTo>
                    <a:pt x="1126617" y="1450213"/>
                  </a:lnTo>
                  <a:lnTo>
                    <a:pt x="1125093" y="1449451"/>
                  </a:lnTo>
                  <a:cubicBezTo>
                    <a:pt x="1108380" y="1435468"/>
                    <a:pt x="1090854" y="1422133"/>
                    <a:pt x="1074039" y="1408303"/>
                  </a:cubicBezTo>
                  <a:lnTo>
                    <a:pt x="1072515" y="1407541"/>
                  </a:lnTo>
                  <a:lnTo>
                    <a:pt x="1070229" y="1405255"/>
                  </a:lnTo>
                  <a:lnTo>
                    <a:pt x="1068705" y="1404493"/>
                  </a:lnTo>
                  <a:cubicBezTo>
                    <a:pt x="1062076" y="1398486"/>
                    <a:pt x="1053985" y="1392974"/>
                    <a:pt x="1047369" y="1386967"/>
                  </a:cubicBezTo>
                  <a:lnTo>
                    <a:pt x="1045845" y="1386205"/>
                  </a:lnTo>
                  <a:lnTo>
                    <a:pt x="1043559" y="1383919"/>
                  </a:lnTo>
                  <a:cubicBezTo>
                    <a:pt x="1037158" y="1379449"/>
                    <a:pt x="1030275" y="1373124"/>
                    <a:pt x="1023747" y="1368679"/>
                  </a:cubicBezTo>
                  <a:lnTo>
                    <a:pt x="1021461" y="1366393"/>
                  </a:lnTo>
                  <a:lnTo>
                    <a:pt x="1019937" y="1365631"/>
                  </a:lnTo>
                  <a:lnTo>
                    <a:pt x="1017651" y="1363345"/>
                  </a:lnTo>
                  <a:lnTo>
                    <a:pt x="1016127" y="1362583"/>
                  </a:lnTo>
                  <a:lnTo>
                    <a:pt x="1013841" y="1360297"/>
                  </a:lnTo>
                  <a:lnTo>
                    <a:pt x="1012317" y="1359535"/>
                  </a:lnTo>
                  <a:cubicBezTo>
                    <a:pt x="976846" y="1330503"/>
                    <a:pt x="940346" y="1302448"/>
                    <a:pt x="904875" y="1273429"/>
                  </a:cubicBezTo>
                  <a:lnTo>
                    <a:pt x="903351" y="1272667"/>
                  </a:lnTo>
                  <a:lnTo>
                    <a:pt x="901065" y="1270381"/>
                  </a:lnTo>
                  <a:lnTo>
                    <a:pt x="899541" y="1269619"/>
                  </a:lnTo>
                  <a:cubicBezTo>
                    <a:pt x="882878" y="1255662"/>
                    <a:pt x="865098" y="1242543"/>
                    <a:pt x="848487" y="1228471"/>
                  </a:cubicBezTo>
                  <a:lnTo>
                    <a:pt x="846963" y="1227709"/>
                  </a:lnTo>
                  <a:lnTo>
                    <a:pt x="844677" y="1225423"/>
                  </a:lnTo>
                  <a:lnTo>
                    <a:pt x="843153" y="1224661"/>
                  </a:lnTo>
                  <a:cubicBezTo>
                    <a:pt x="836600" y="1218667"/>
                    <a:pt x="829094" y="1213942"/>
                    <a:pt x="822579" y="1207897"/>
                  </a:cubicBezTo>
                  <a:lnTo>
                    <a:pt x="821055" y="1207135"/>
                  </a:lnTo>
                  <a:lnTo>
                    <a:pt x="818769" y="1204849"/>
                  </a:lnTo>
                  <a:cubicBezTo>
                    <a:pt x="812101" y="1200264"/>
                    <a:pt x="804850" y="1193432"/>
                    <a:pt x="798195" y="1188847"/>
                  </a:cubicBezTo>
                  <a:lnTo>
                    <a:pt x="795909" y="1186561"/>
                  </a:lnTo>
                  <a:lnTo>
                    <a:pt x="794385" y="1185799"/>
                  </a:lnTo>
                  <a:lnTo>
                    <a:pt x="792099" y="1183513"/>
                  </a:lnTo>
                  <a:lnTo>
                    <a:pt x="790575" y="1182751"/>
                  </a:lnTo>
                  <a:lnTo>
                    <a:pt x="788289" y="1180465"/>
                  </a:lnTo>
                  <a:lnTo>
                    <a:pt x="786765" y="1179703"/>
                  </a:lnTo>
                  <a:lnTo>
                    <a:pt x="785241" y="1178179"/>
                  </a:lnTo>
                  <a:lnTo>
                    <a:pt x="783717" y="1177417"/>
                  </a:lnTo>
                  <a:lnTo>
                    <a:pt x="781431" y="1175131"/>
                  </a:lnTo>
                  <a:lnTo>
                    <a:pt x="779907" y="1174369"/>
                  </a:lnTo>
                  <a:cubicBezTo>
                    <a:pt x="744436" y="1145312"/>
                    <a:pt x="707974" y="1117257"/>
                    <a:pt x="672465" y="1088263"/>
                  </a:cubicBezTo>
                  <a:lnTo>
                    <a:pt x="670941" y="1087501"/>
                  </a:lnTo>
                  <a:lnTo>
                    <a:pt x="668655" y="1085215"/>
                  </a:lnTo>
                  <a:lnTo>
                    <a:pt x="667131" y="1084453"/>
                  </a:lnTo>
                  <a:cubicBezTo>
                    <a:pt x="650507" y="1070382"/>
                    <a:pt x="632689" y="1057402"/>
                    <a:pt x="616077" y="1043305"/>
                  </a:cubicBezTo>
                  <a:lnTo>
                    <a:pt x="614553" y="1042543"/>
                  </a:lnTo>
                  <a:lnTo>
                    <a:pt x="612267" y="1040257"/>
                  </a:lnTo>
                  <a:lnTo>
                    <a:pt x="610743" y="1039495"/>
                  </a:lnTo>
                  <a:cubicBezTo>
                    <a:pt x="604431" y="1033716"/>
                    <a:pt x="596519" y="1028357"/>
                    <a:pt x="590169" y="1022731"/>
                  </a:cubicBezTo>
                  <a:lnTo>
                    <a:pt x="588645" y="1021969"/>
                  </a:lnTo>
                  <a:lnTo>
                    <a:pt x="586359" y="1019683"/>
                  </a:lnTo>
                  <a:cubicBezTo>
                    <a:pt x="579691" y="1015099"/>
                    <a:pt x="572440" y="1008266"/>
                    <a:pt x="565785" y="1003681"/>
                  </a:cubicBezTo>
                  <a:lnTo>
                    <a:pt x="563499" y="1001395"/>
                  </a:lnTo>
                  <a:lnTo>
                    <a:pt x="561975" y="1000633"/>
                  </a:lnTo>
                  <a:lnTo>
                    <a:pt x="559689" y="998347"/>
                  </a:lnTo>
                  <a:lnTo>
                    <a:pt x="558165" y="997585"/>
                  </a:lnTo>
                  <a:lnTo>
                    <a:pt x="555879" y="995299"/>
                  </a:lnTo>
                  <a:lnTo>
                    <a:pt x="554355" y="994537"/>
                  </a:lnTo>
                  <a:cubicBezTo>
                    <a:pt x="518973" y="965860"/>
                    <a:pt x="483070" y="937857"/>
                    <a:pt x="447675" y="909193"/>
                  </a:cubicBezTo>
                  <a:lnTo>
                    <a:pt x="446151" y="908431"/>
                  </a:lnTo>
                  <a:lnTo>
                    <a:pt x="443865" y="906145"/>
                  </a:lnTo>
                  <a:lnTo>
                    <a:pt x="442341" y="905383"/>
                  </a:lnTo>
                  <a:cubicBezTo>
                    <a:pt x="425666" y="891375"/>
                    <a:pt x="408038" y="878103"/>
                    <a:pt x="391287" y="864235"/>
                  </a:cubicBezTo>
                  <a:lnTo>
                    <a:pt x="389763" y="863473"/>
                  </a:lnTo>
                  <a:lnTo>
                    <a:pt x="387477" y="861187"/>
                  </a:lnTo>
                  <a:lnTo>
                    <a:pt x="385953" y="860425"/>
                  </a:lnTo>
                  <a:cubicBezTo>
                    <a:pt x="379324" y="854418"/>
                    <a:pt x="371234" y="848906"/>
                    <a:pt x="364617" y="842899"/>
                  </a:cubicBezTo>
                  <a:lnTo>
                    <a:pt x="363093" y="842137"/>
                  </a:lnTo>
                  <a:lnTo>
                    <a:pt x="360807" y="839851"/>
                  </a:lnTo>
                  <a:cubicBezTo>
                    <a:pt x="354457" y="835393"/>
                    <a:pt x="347332" y="829069"/>
                    <a:pt x="340995" y="824611"/>
                  </a:cubicBezTo>
                  <a:lnTo>
                    <a:pt x="338709" y="822325"/>
                  </a:lnTo>
                  <a:lnTo>
                    <a:pt x="337185" y="821563"/>
                  </a:lnTo>
                  <a:lnTo>
                    <a:pt x="334899" y="819277"/>
                  </a:lnTo>
                  <a:lnTo>
                    <a:pt x="333375" y="818515"/>
                  </a:lnTo>
                  <a:lnTo>
                    <a:pt x="331089" y="816229"/>
                  </a:lnTo>
                  <a:lnTo>
                    <a:pt x="329565" y="815467"/>
                  </a:lnTo>
                  <a:lnTo>
                    <a:pt x="327279" y="813181"/>
                  </a:lnTo>
                  <a:lnTo>
                    <a:pt x="325755" y="812419"/>
                  </a:lnTo>
                  <a:cubicBezTo>
                    <a:pt x="290258" y="783412"/>
                    <a:pt x="253771" y="755358"/>
                    <a:pt x="218313" y="726313"/>
                  </a:cubicBezTo>
                  <a:lnTo>
                    <a:pt x="216789" y="725551"/>
                  </a:lnTo>
                  <a:lnTo>
                    <a:pt x="214503" y="723265"/>
                  </a:lnTo>
                  <a:lnTo>
                    <a:pt x="212979" y="722503"/>
                  </a:lnTo>
                  <a:cubicBezTo>
                    <a:pt x="196215" y="708635"/>
                    <a:pt x="178587" y="695363"/>
                    <a:pt x="161925" y="681355"/>
                  </a:cubicBezTo>
                  <a:lnTo>
                    <a:pt x="160401" y="680593"/>
                  </a:lnTo>
                  <a:lnTo>
                    <a:pt x="158115" y="678307"/>
                  </a:lnTo>
                  <a:lnTo>
                    <a:pt x="156591" y="677545"/>
                  </a:lnTo>
                  <a:cubicBezTo>
                    <a:pt x="149987" y="671919"/>
                    <a:pt x="142456" y="666534"/>
                    <a:pt x="136017" y="660781"/>
                  </a:cubicBezTo>
                  <a:lnTo>
                    <a:pt x="134493" y="660019"/>
                  </a:lnTo>
                  <a:lnTo>
                    <a:pt x="132207" y="657733"/>
                  </a:lnTo>
                  <a:cubicBezTo>
                    <a:pt x="125552" y="653149"/>
                    <a:pt x="118288" y="646316"/>
                    <a:pt x="111633" y="641731"/>
                  </a:cubicBezTo>
                  <a:lnTo>
                    <a:pt x="109347" y="639445"/>
                  </a:lnTo>
                  <a:lnTo>
                    <a:pt x="107823" y="638683"/>
                  </a:lnTo>
                  <a:lnTo>
                    <a:pt x="106299" y="637159"/>
                  </a:lnTo>
                  <a:lnTo>
                    <a:pt x="104775" y="636397"/>
                  </a:lnTo>
                  <a:lnTo>
                    <a:pt x="102489" y="634111"/>
                  </a:lnTo>
                  <a:lnTo>
                    <a:pt x="100965" y="633349"/>
                  </a:lnTo>
                  <a:lnTo>
                    <a:pt x="0" y="552434"/>
                  </a:lnTo>
                  <a:lnTo>
                    <a:pt x="0" y="540613"/>
                  </a:lnTo>
                  <a:lnTo>
                    <a:pt x="29337" y="564007"/>
                  </a:lnTo>
                  <a:lnTo>
                    <a:pt x="30861" y="564769"/>
                  </a:lnTo>
                  <a:lnTo>
                    <a:pt x="33147" y="567055"/>
                  </a:lnTo>
                  <a:lnTo>
                    <a:pt x="34671" y="567817"/>
                  </a:lnTo>
                  <a:lnTo>
                    <a:pt x="36957" y="570103"/>
                  </a:lnTo>
                  <a:lnTo>
                    <a:pt x="38481" y="570865"/>
                  </a:lnTo>
                  <a:lnTo>
                    <a:pt x="40767" y="573151"/>
                  </a:lnTo>
                  <a:lnTo>
                    <a:pt x="42291" y="573913"/>
                  </a:lnTo>
                  <a:lnTo>
                    <a:pt x="44577" y="576199"/>
                  </a:lnTo>
                  <a:lnTo>
                    <a:pt x="46101" y="576961"/>
                  </a:lnTo>
                  <a:cubicBezTo>
                    <a:pt x="51854" y="581939"/>
                    <a:pt x="59042" y="587731"/>
                    <a:pt x="65151" y="592201"/>
                  </a:cubicBezTo>
                  <a:lnTo>
                    <a:pt x="66675" y="593725"/>
                  </a:lnTo>
                  <a:lnTo>
                    <a:pt x="68199" y="594487"/>
                  </a:lnTo>
                  <a:cubicBezTo>
                    <a:pt x="73952" y="599465"/>
                    <a:pt x="81140" y="605256"/>
                    <a:pt x="87249" y="609727"/>
                  </a:cubicBezTo>
                  <a:lnTo>
                    <a:pt x="89535" y="612013"/>
                  </a:lnTo>
                  <a:lnTo>
                    <a:pt x="91059" y="612775"/>
                  </a:lnTo>
                  <a:lnTo>
                    <a:pt x="93345" y="615061"/>
                  </a:lnTo>
                  <a:lnTo>
                    <a:pt x="94869" y="615823"/>
                  </a:lnTo>
                  <a:cubicBezTo>
                    <a:pt x="100622" y="620801"/>
                    <a:pt x="107810" y="626593"/>
                    <a:pt x="113919" y="631063"/>
                  </a:cubicBezTo>
                  <a:lnTo>
                    <a:pt x="115443" y="632587"/>
                  </a:lnTo>
                  <a:lnTo>
                    <a:pt x="116967" y="633349"/>
                  </a:lnTo>
                  <a:cubicBezTo>
                    <a:pt x="122720" y="638327"/>
                    <a:pt x="129908" y="644119"/>
                    <a:pt x="136017" y="648589"/>
                  </a:cubicBezTo>
                  <a:lnTo>
                    <a:pt x="138303" y="650875"/>
                  </a:lnTo>
                  <a:lnTo>
                    <a:pt x="139827" y="651637"/>
                  </a:lnTo>
                  <a:lnTo>
                    <a:pt x="142113" y="653923"/>
                  </a:lnTo>
                  <a:lnTo>
                    <a:pt x="143637" y="654685"/>
                  </a:lnTo>
                  <a:lnTo>
                    <a:pt x="145923" y="656971"/>
                  </a:lnTo>
                  <a:lnTo>
                    <a:pt x="147447" y="657733"/>
                  </a:lnTo>
                  <a:cubicBezTo>
                    <a:pt x="152768" y="662280"/>
                    <a:pt x="160020" y="668376"/>
                    <a:pt x="165735" y="672211"/>
                  </a:cubicBezTo>
                  <a:lnTo>
                    <a:pt x="168021" y="674497"/>
                  </a:lnTo>
                  <a:lnTo>
                    <a:pt x="169545" y="675259"/>
                  </a:lnTo>
                  <a:cubicBezTo>
                    <a:pt x="175298" y="680238"/>
                    <a:pt x="182486" y="686029"/>
                    <a:pt x="188595" y="690499"/>
                  </a:cubicBezTo>
                  <a:lnTo>
                    <a:pt x="190881" y="692785"/>
                  </a:lnTo>
                  <a:lnTo>
                    <a:pt x="192405" y="693547"/>
                  </a:lnTo>
                  <a:lnTo>
                    <a:pt x="194691" y="695833"/>
                  </a:lnTo>
                  <a:lnTo>
                    <a:pt x="196215" y="696595"/>
                  </a:lnTo>
                  <a:cubicBezTo>
                    <a:pt x="201536" y="701142"/>
                    <a:pt x="208788" y="707238"/>
                    <a:pt x="214503" y="711073"/>
                  </a:cubicBezTo>
                  <a:lnTo>
                    <a:pt x="216789" y="713359"/>
                  </a:lnTo>
                  <a:lnTo>
                    <a:pt x="218313" y="714121"/>
                  </a:lnTo>
                  <a:cubicBezTo>
                    <a:pt x="224066" y="719100"/>
                    <a:pt x="231254" y="724891"/>
                    <a:pt x="237363" y="729361"/>
                  </a:cubicBezTo>
                  <a:lnTo>
                    <a:pt x="239649" y="731647"/>
                  </a:lnTo>
                  <a:lnTo>
                    <a:pt x="241173" y="732409"/>
                  </a:lnTo>
                  <a:lnTo>
                    <a:pt x="243459" y="734695"/>
                  </a:lnTo>
                  <a:lnTo>
                    <a:pt x="244983" y="735457"/>
                  </a:lnTo>
                  <a:lnTo>
                    <a:pt x="247269" y="737743"/>
                  </a:lnTo>
                  <a:lnTo>
                    <a:pt x="248793" y="738505"/>
                  </a:lnTo>
                  <a:lnTo>
                    <a:pt x="251079" y="740791"/>
                  </a:lnTo>
                  <a:lnTo>
                    <a:pt x="252603" y="741553"/>
                  </a:lnTo>
                  <a:lnTo>
                    <a:pt x="254889" y="743839"/>
                  </a:lnTo>
                  <a:lnTo>
                    <a:pt x="256413" y="744601"/>
                  </a:lnTo>
                  <a:lnTo>
                    <a:pt x="258699" y="746887"/>
                  </a:lnTo>
                  <a:lnTo>
                    <a:pt x="260223" y="747649"/>
                  </a:lnTo>
                  <a:lnTo>
                    <a:pt x="261747" y="749173"/>
                  </a:lnTo>
                  <a:lnTo>
                    <a:pt x="263271" y="749935"/>
                  </a:lnTo>
                  <a:lnTo>
                    <a:pt x="265557" y="752221"/>
                  </a:lnTo>
                  <a:lnTo>
                    <a:pt x="267081" y="752983"/>
                  </a:lnTo>
                  <a:lnTo>
                    <a:pt x="269367" y="755269"/>
                  </a:lnTo>
                  <a:lnTo>
                    <a:pt x="270891" y="756031"/>
                  </a:lnTo>
                  <a:lnTo>
                    <a:pt x="273177" y="758317"/>
                  </a:lnTo>
                  <a:lnTo>
                    <a:pt x="274701" y="759079"/>
                  </a:lnTo>
                  <a:cubicBezTo>
                    <a:pt x="280454" y="764058"/>
                    <a:pt x="287642" y="769849"/>
                    <a:pt x="293751" y="774319"/>
                  </a:cubicBezTo>
                  <a:lnTo>
                    <a:pt x="296037" y="776605"/>
                  </a:lnTo>
                  <a:lnTo>
                    <a:pt x="297561" y="777367"/>
                  </a:lnTo>
                  <a:lnTo>
                    <a:pt x="299847" y="779653"/>
                  </a:lnTo>
                  <a:lnTo>
                    <a:pt x="301371" y="780415"/>
                  </a:lnTo>
                  <a:lnTo>
                    <a:pt x="303657" y="782701"/>
                  </a:lnTo>
                  <a:lnTo>
                    <a:pt x="305181" y="783463"/>
                  </a:lnTo>
                  <a:lnTo>
                    <a:pt x="307467" y="785749"/>
                  </a:lnTo>
                  <a:lnTo>
                    <a:pt x="308991" y="786511"/>
                  </a:lnTo>
                  <a:lnTo>
                    <a:pt x="310515" y="788035"/>
                  </a:lnTo>
                  <a:lnTo>
                    <a:pt x="312039" y="788797"/>
                  </a:lnTo>
                  <a:lnTo>
                    <a:pt x="314325" y="791083"/>
                  </a:lnTo>
                  <a:lnTo>
                    <a:pt x="315849" y="791845"/>
                  </a:lnTo>
                  <a:lnTo>
                    <a:pt x="318135" y="794131"/>
                  </a:lnTo>
                  <a:lnTo>
                    <a:pt x="319659" y="794893"/>
                  </a:lnTo>
                  <a:lnTo>
                    <a:pt x="321945" y="797179"/>
                  </a:lnTo>
                  <a:lnTo>
                    <a:pt x="323469" y="797941"/>
                  </a:lnTo>
                  <a:cubicBezTo>
                    <a:pt x="329222" y="802920"/>
                    <a:pt x="336410" y="808711"/>
                    <a:pt x="342519" y="813181"/>
                  </a:cubicBezTo>
                  <a:lnTo>
                    <a:pt x="344805" y="815467"/>
                  </a:lnTo>
                  <a:lnTo>
                    <a:pt x="346329" y="816229"/>
                  </a:lnTo>
                  <a:lnTo>
                    <a:pt x="348615" y="818515"/>
                  </a:lnTo>
                  <a:lnTo>
                    <a:pt x="350139" y="819277"/>
                  </a:lnTo>
                  <a:lnTo>
                    <a:pt x="352425" y="821563"/>
                  </a:lnTo>
                  <a:lnTo>
                    <a:pt x="353949" y="822325"/>
                  </a:lnTo>
                  <a:cubicBezTo>
                    <a:pt x="359486" y="827024"/>
                    <a:pt x="366433" y="832498"/>
                    <a:pt x="372237" y="836803"/>
                  </a:cubicBezTo>
                  <a:lnTo>
                    <a:pt x="374523" y="839089"/>
                  </a:lnTo>
                  <a:lnTo>
                    <a:pt x="376047" y="839851"/>
                  </a:lnTo>
                  <a:cubicBezTo>
                    <a:pt x="381800" y="844829"/>
                    <a:pt x="388988" y="850621"/>
                    <a:pt x="395097" y="855091"/>
                  </a:cubicBezTo>
                  <a:lnTo>
                    <a:pt x="397383" y="857377"/>
                  </a:lnTo>
                  <a:lnTo>
                    <a:pt x="398907" y="858139"/>
                  </a:lnTo>
                  <a:lnTo>
                    <a:pt x="401193" y="860425"/>
                  </a:lnTo>
                  <a:lnTo>
                    <a:pt x="402717" y="861187"/>
                  </a:lnTo>
                  <a:cubicBezTo>
                    <a:pt x="408254" y="865886"/>
                    <a:pt x="415201" y="871360"/>
                    <a:pt x="421005" y="875665"/>
                  </a:cubicBezTo>
                  <a:lnTo>
                    <a:pt x="423291" y="877951"/>
                  </a:lnTo>
                  <a:lnTo>
                    <a:pt x="424815" y="878713"/>
                  </a:lnTo>
                  <a:cubicBezTo>
                    <a:pt x="430568" y="883691"/>
                    <a:pt x="437756" y="889483"/>
                    <a:pt x="443865" y="893953"/>
                  </a:cubicBezTo>
                  <a:lnTo>
                    <a:pt x="446151" y="896239"/>
                  </a:lnTo>
                  <a:lnTo>
                    <a:pt x="447675" y="897001"/>
                  </a:lnTo>
                  <a:lnTo>
                    <a:pt x="449961" y="899287"/>
                  </a:lnTo>
                  <a:lnTo>
                    <a:pt x="451485" y="900049"/>
                  </a:lnTo>
                  <a:lnTo>
                    <a:pt x="453771" y="902335"/>
                  </a:lnTo>
                  <a:lnTo>
                    <a:pt x="455295" y="903097"/>
                  </a:lnTo>
                  <a:cubicBezTo>
                    <a:pt x="592010" y="1012558"/>
                    <a:pt x="729335" y="1121232"/>
                    <a:pt x="866013" y="1230757"/>
                  </a:cubicBezTo>
                  <a:lnTo>
                    <a:pt x="867537" y="1231519"/>
                  </a:lnTo>
                  <a:lnTo>
                    <a:pt x="869823" y="1233805"/>
                  </a:lnTo>
                  <a:lnTo>
                    <a:pt x="871347" y="1234567"/>
                  </a:lnTo>
                  <a:lnTo>
                    <a:pt x="873633" y="1236853"/>
                  </a:lnTo>
                  <a:lnTo>
                    <a:pt x="875157" y="1237615"/>
                  </a:lnTo>
                  <a:lnTo>
                    <a:pt x="877443" y="1239901"/>
                  </a:lnTo>
                  <a:lnTo>
                    <a:pt x="878967" y="1240663"/>
                  </a:lnTo>
                  <a:lnTo>
                    <a:pt x="881253" y="1242949"/>
                  </a:lnTo>
                  <a:lnTo>
                    <a:pt x="882777" y="1243711"/>
                  </a:lnTo>
                  <a:lnTo>
                    <a:pt x="885063" y="1245997"/>
                  </a:lnTo>
                  <a:lnTo>
                    <a:pt x="886587" y="1246759"/>
                  </a:lnTo>
                  <a:lnTo>
                    <a:pt x="888873" y="1249045"/>
                  </a:lnTo>
                  <a:lnTo>
                    <a:pt x="890397" y="1249807"/>
                  </a:lnTo>
                  <a:lnTo>
                    <a:pt x="891921" y="1251331"/>
                  </a:lnTo>
                  <a:lnTo>
                    <a:pt x="893445" y="1252093"/>
                  </a:lnTo>
                  <a:lnTo>
                    <a:pt x="895731" y="1254379"/>
                  </a:lnTo>
                  <a:lnTo>
                    <a:pt x="897255" y="1255141"/>
                  </a:lnTo>
                  <a:lnTo>
                    <a:pt x="899541" y="1257427"/>
                  </a:lnTo>
                  <a:lnTo>
                    <a:pt x="901065" y="1258189"/>
                  </a:lnTo>
                  <a:lnTo>
                    <a:pt x="903351" y="1260475"/>
                  </a:lnTo>
                  <a:cubicBezTo>
                    <a:pt x="909447" y="1264945"/>
                    <a:pt x="916635" y="1270737"/>
                    <a:pt x="922401" y="1275715"/>
                  </a:cubicBezTo>
                  <a:lnTo>
                    <a:pt x="923925" y="1276477"/>
                  </a:lnTo>
                  <a:lnTo>
                    <a:pt x="926211" y="1278763"/>
                  </a:lnTo>
                  <a:lnTo>
                    <a:pt x="927735" y="1279525"/>
                  </a:lnTo>
                  <a:lnTo>
                    <a:pt x="930021" y="1281811"/>
                  </a:lnTo>
                  <a:lnTo>
                    <a:pt x="931545" y="1282573"/>
                  </a:lnTo>
                  <a:lnTo>
                    <a:pt x="933831" y="1284859"/>
                  </a:lnTo>
                  <a:lnTo>
                    <a:pt x="935355" y="1285621"/>
                  </a:lnTo>
                  <a:lnTo>
                    <a:pt x="937641" y="1287907"/>
                  </a:lnTo>
                  <a:lnTo>
                    <a:pt x="939165" y="1288669"/>
                  </a:lnTo>
                  <a:lnTo>
                    <a:pt x="940689" y="1290193"/>
                  </a:lnTo>
                  <a:lnTo>
                    <a:pt x="942213" y="1290955"/>
                  </a:lnTo>
                  <a:lnTo>
                    <a:pt x="944499" y="1293241"/>
                  </a:lnTo>
                  <a:lnTo>
                    <a:pt x="946023" y="1294003"/>
                  </a:lnTo>
                  <a:lnTo>
                    <a:pt x="948309" y="1296289"/>
                  </a:lnTo>
                  <a:lnTo>
                    <a:pt x="949833" y="1297051"/>
                  </a:lnTo>
                  <a:lnTo>
                    <a:pt x="952119" y="1299337"/>
                  </a:lnTo>
                  <a:cubicBezTo>
                    <a:pt x="958215" y="1303808"/>
                    <a:pt x="965403" y="1309599"/>
                    <a:pt x="971169" y="1314577"/>
                  </a:cubicBezTo>
                  <a:lnTo>
                    <a:pt x="972693" y="1315339"/>
                  </a:lnTo>
                  <a:lnTo>
                    <a:pt x="974979" y="1317625"/>
                  </a:lnTo>
                  <a:lnTo>
                    <a:pt x="976503" y="1318387"/>
                  </a:lnTo>
                  <a:lnTo>
                    <a:pt x="978789" y="1320673"/>
                  </a:lnTo>
                  <a:lnTo>
                    <a:pt x="980313" y="1321435"/>
                  </a:lnTo>
                  <a:lnTo>
                    <a:pt x="982599" y="1323721"/>
                  </a:lnTo>
                  <a:cubicBezTo>
                    <a:pt x="988542" y="1328064"/>
                    <a:pt x="995375" y="1333322"/>
                    <a:pt x="1000887" y="1338199"/>
                  </a:cubicBezTo>
                  <a:lnTo>
                    <a:pt x="1002411" y="1338961"/>
                  </a:lnTo>
                  <a:lnTo>
                    <a:pt x="1004697" y="1341247"/>
                  </a:lnTo>
                  <a:cubicBezTo>
                    <a:pt x="1010793" y="1345718"/>
                    <a:pt x="1017981" y="1351509"/>
                    <a:pt x="1023747" y="1356487"/>
                  </a:cubicBezTo>
                  <a:lnTo>
                    <a:pt x="1025271" y="1357249"/>
                  </a:lnTo>
                  <a:lnTo>
                    <a:pt x="1027557" y="1359535"/>
                  </a:lnTo>
                  <a:lnTo>
                    <a:pt x="1029081" y="1360297"/>
                  </a:lnTo>
                  <a:lnTo>
                    <a:pt x="1031367" y="1362583"/>
                  </a:lnTo>
                  <a:cubicBezTo>
                    <a:pt x="1037310" y="1366926"/>
                    <a:pt x="1044143" y="1372184"/>
                    <a:pt x="1049655" y="1377061"/>
                  </a:cubicBezTo>
                  <a:lnTo>
                    <a:pt x="1051179" y="1377823"/>
                  </a:lnTo>
                  <a:lnTo>
                    <a:pt x="1053465" y="1380109"/>
                  </a:lnTo>
                  <a:cubicBezTo>
                    <a:pt x="1059561" y="1384580"/>
                    <a:pt x="1066749" y="1390371"/>
                    <a:pt x="1072515" y="1395349"/>
                  </a:cubicBezTo>
                  <a:lnTo>
                    <a:pt x="1074039" y="1396111"/>
                  </a:lnTo>
                  <a:lnTo>
                    <a:pt x="1076325" y="1398397"/>
                  </a:lnTo>
                  <a:lnTo>
                    <a:pt x="1077849" y="1399159"/>
                  </a:lnTo>
                  <a:lnTo>
                    <a:pt x="1080135" y="1401445"/>
                  </a:lnTo>
                  <a:lnTo>
                    <a:pt x="1081659" y="1402207"/>
                  </a:lnTo>
                  <a:cubicBezTo>
                    <a:pt x="1148270" y="1455776"/>
                    <a:pt x="1215428" y="1508671"/>
                    <a:pt x="1282065" y="1562227"/>
                  </a:cubicBezTo>
                  <a:lnTo>
                    <a:pt x="1283589" y="1562989"/>
                  </a:lnTo>
                  <a:lnTo>
                    <a:pt x="1285875" y="1565275"/>
                  </a:lnTo>
                  <a:lnTo>
                    <a:pt x="1287399" y="1566037"/>
                  </a:lnTo>
                  <a:lnTo>
                    <a:pt x="1289685" y="1568323"/>
                  </a:lnTo>
                  <a:lnTo>
                    <a:pt x="1291209" y="1569085"/>
                  </a:lnTo>
                  <a:lnTo>
                    <a:pt x="1293495" y="1571371"/>
                  </a:lnTo>
                  <a:lnTo>
                    <a:pt x="1295019" y="1572133"/>
                  </a:lnTo>
                  <a:cubicBezTo>
                    <a:pt x="1300772" y="1577112"/>
                    <a:pt x="1307960" y="1582903"/>
                    <a:pt x="1314069" y="1587373"/>
                  </a:cubicBezTo>
                  <a:lnTo>
                    <a:pt x="1316355" y="1589659"/>
                  </a:lnTo>
                  <a:lnTo>
                    <a:pt x="1317879" y="1590421"/>
                  </a:lnTo>
                  <a:cubicBezTo>
                    <a:pt x="1323378" y="1595298"/>
                    <a:pt x="1330210" y="1600556"/>
                    <a:pt x="1336167" y="1604899"/>
                  </a:cubicBezTo>
                  <a:lnTo>
                    <a:pt x="1338453" y="1607185"/>
                  </a:lnTo>
                  <a:lnTo>
                    <a:pt x="1339977" y="1607947"/>
                  </a:lnTo>
                  <a:lnTo>
                    <a:pt x="1342263" y="1610233"/>
                  </a:lnTo>
                  <a:lnTo>
                    <a:pt x="1343787" y="1610995"/>
                  </a:lnTo>
                  <a:cubicBezTo>
                    <a:pt x="1349540" y="1615974"/>
                    <a:pt x="1356728" y="1621765"/>
                    <a:pt x="1362837" y="1626235"/>
                  </a:cubicBezTo>
                  <a:lnTo>
                    <a:pt x="1365123" y="1628521"/>
                  </a:lnTo>
                  <a:lnTo>
                    <a:pt x="1366647" y="1629283"/>
                  </a:lnTo>
                  <a:cubicBezTo>
                    <a:pt x="1372146" y="1634160"/>
                    <a:pt x="1378978" y="1639418"/>
                    <a:pt x="1384935" y="1643761"/>
                  </a:cubicBezTo>
                  <a:lnTo>
                    <a:pt x="1387221" y="1646047"/>
                  </a:lnTo>
                  <a:lnTo>
                    <a:pt x="1388745" y="1646809"/>
                  </a:lnTo>
                  <a:lnTo>
                    <a:pt x="1391031" y="1649095"/>
                  </a:lnTo>
                  <a:lnTo>
                    <a:pt x="1392555" y="1649857"/>
                  </a:lnTo>
                  <a:lnTo>
                    <a:pt x="1394841" y="1652143"/>
                  </a:lnTo>
                  <a:lnTo>
                    <a:pt x="1396365" y="1652905"/>
                  </a:lnTo>
                  <a:cubicBezTo>
                    <a:pt x="1402118" y="1657883"/>
                    <a:pt x="1409306" y="1663675"/>
                    <a:pt x="1415415" y="1668145"/>
                  </a:cubicBezTo>
                  <a:lnTo>
                    <a:pt x="1417701" y="1670431"/>
                  </a:lnTo>
                  <a:lnTo>
                    <a:pt x="1419225" y="1671193"/>
                  </a:lnTo>
                  <a:lnTo>
                    <a:pt x="1421511" y="1673479"/>
                  </a:lnTo>
                  <a:lnTo>
                    <a:pt x="1423035" y="1674241"/>
                  </a:lnTo>
                  <a:lnTo>
                    <a:pt x="1425321" y="1676527"/>
                  </a:lnTo>
                  <a:lnTo>
                    <a:pt x="1426845" y="1677289"/>
                  </a:lnTo>
                  <a:lnTo>
                    <a:pt x="1428369" y="1678813"/>
                  </a:lnTo>
                  <a:lnTo>
                    <a:pt x="1429893" y="1679575"/>
                  </a:lnTo>
                  <a:lnTo>
                    <a:pt x="1432179" y="1681861"/>
                  </a:lnTo>
                  <a:lnTo>
                    <a:pt x="1433703" y="1682623"/>
                  </a:lnTo>
                  <a:lnTo>
                    <a:pt x="1435989" y="1684909"/>
                  </a:lnTo>
                  <a:lnTo>
                    <a:pt x="1437513" y="1685671"/>
                  </a:lnTo>
                  <a:lnTo>
                    <a:pt x="1439799" y="1687957"/>
                  </a:lnTo>
                  <a:lnTo>
                    <a:pt x="1441323" y="1688719"/>
                  </a:lnTo>
                  <a:lnTo>
                    <a:pt x="1443609" y="1691005"/>
                  </a:lnTo>
                  <a:lnTo>
                    <a:pt x="1445133" y="1691767"/>
                  </a:lnTo>
                  <a:cubicBezTo>
                    <a:pt x="1450886" y="1696745"/>
                    <a:pt x="1458074" y="1702537"/>
                    <a:pt x="1464183" y="1707007"/>
                  </a:cubicBezTo>
                  <a:lnTo>
                    <a:pt x="1466469" y="1709293"/>
                  </a:lnTo>
                  <a:lnTo>
                    <a:pt x="1467993" y="1710055"/>
                  </a:lnTo>
                  <a:lnTo>
                    <a:pt x="1470279" y="1712341"/>
                  </a:lnTo>
                  <a:lnTo>
                    <a:pt x="1471803" y="1713103"/>
                  </a:lnTo>
                  <a:lnTo>
                    <a:pt x="1474089" y="1715389"/>
                  </a:lnTo>
                  <a:lnTo>
                    <a:pt x="1475613" y="1716151"/>
                  </a:lnTo>
                  <a:lnTo>
                    <a:pt x="1477137" y="1717675"/>
                  </a:lnTo>
                  <a:lnTo>
                    <a:pt x="1478661" y="1718437"/>
                  </a:lnTo>
                  <a:lnTo>
                    <a:pt x="1480947" y="1720723"/>
                  </a:lnTo>
                  <a:lnTo>
                    <a:pt x="1482471" y="1721485"/>
                  </a:lnTo>
                  <a:lnTo>
                    <a:pt x="1484757" y="1723771"/>
                  </a:lnTo>
                  <a:lnTo>
                    <a:pt x="1486281" y="1724533"/>
                  </a:lnTo>
                  <a:lnTo>
                    <a:pt x="1488567" y="1726819"/>
                  </a:lnTo>
                  <a:lnTo>
                    <a:pt x="1490091" y="1727581"/>
                  </a:lnTo>
                  <a:lnTo>
                    <a:pt x="1492377" y="1729867"/>
                  </a:lnTo>
                  <a:lnTo>
                    <a:pt x="1493901" y="1730629"/>
                  </a:lnTo>
                  <a:lnTo>
                    <a:pt x="1496187" y="1732915"/>
                  </a:lnTo>
                  <a:lnTo>
                    <a:pt x="1497711" y="1733677"/>
                  </a:lnTo>
                  <a:lnTo>
                    <a:pt x="1499997" y="1735963"/>
                  </a:lnTo>
                  <a:lnTo>
                    <a:pt x="1501521" y="1736725"/>
                  </a:lnTo>
                  <a:cubicBezTo>
                    <a:pt x="1507274" y="1741703"/>
                    <a:pt x="1514462" y="1747495"/>
                    <a:pt x="1520571" y="1751965"/>
                  </a:cubicBezTo>
                  <a:lnTo>
                    <a:pt x="1522857" y="1754251"/>
                  </a:lnTo>
                  <a:lnTo>
                    <a:pt x="1524381" y="1755013"/>
                  </a:lnTo>
                  <a:cubicBezTo>
                    <a:pt x="1530185" y="1759687"/>
                    <a:pt x="1536700" y="1765211"/>
                    <a:pt x="1542669" y="1769491"/>
                  </a:cubicBezTo>
                  <a:lnTo>
                    <a:pt x="1544955" y="1771777"/>
                  </a:lnTo>
                  <a:lnTo>
                    <a:pt x="1546479" y="1772539"/>
                  </a:lnTo>
                  <a:lnTo>
                    <a:pt x="1548765" y="1774825"/>
                  </a:lnTo>
                  <a:lnTo>
                    <a:pt x="1550289" y="1775587"/>
                  </a:lnTo>
                  <a:cubicBezTo>
                    <a:pt x="1556042" y="1780565"/>
                    <a:pt x="1563230" y="1786357"/>
                    <a:pt x="1569339" y="1790827"/>
                  </a:cubicBezTo>
                  <a:lnTo>
                    <a:pt x="1571625" y="1793113"/>
                  </a:lnTo>
                  <a:lnTo>
                    <a:pt x="1573149" y="1793875"/>
                  </a:lnTo>
                  <a:cubicBezTo>
                    <a:pt x="1578953" y="1798549"/>
                    <a:pt x="1585468" y="1804073"/>
                    <a:pt x="1591437" y="1808353"/>
                  </a:cubicBezTo>
                  <a:lnTo>
                    <a:pt x="1593723" y="1810639"/>
                  </a:lnTo>
                  <a:lnTo>
                    <a:pt x="1595247" y="1811401"/>
                  </a:lnTo>
                  <a:lnTo>
                    <a:pt x="1597533" y="1813687"/>
                  </a:lnTo>
                  <a:lnTo>
                    <a:pt x="1599057" y="1814449"/>
                  </a:lnTo>
                  <a:cubicBezTo>
                    <a:pt x="1630070" y="1839532"/>
                    <a:pt x="1661427" y="1864500"/>
                    <a:pt x="1692783" y="1889125"/>
                  </a:cubicBezTo>
                  <a:lnTo>
                    <a:pt x="1703451" y="1894459"/>
                  </a:lnTo>
                  <a:lnTo>
                    <a:pt x="1708023" y="1895983"/>
                  </a:lnTo>
                  <a:lnTo>
                    <a:pt x="1711071" y="1896745"/>
                  </a:lnTo>
                  <a:lnTo>
                    <a:pt x="1714881" y="1897507"/>
                  </a:lnTo>
                  <a:lnTo>
                    <a:pt x="1720215" y="1898269"/>
                  </a:lnTo>
                  <a:lnTo>
                    <a:pt x="1733169" y="1899031"/>
                  </a:lnTo>
                  <a:lnTo>
                    <a:pt x="1733169" y="1898269"/>
                  </a:lnTo>
                  <a:lnTo>
                    <a:pt x="1737741" y="1897507"/>
                  </a:lnTo>
                  <a:lnTo>
                    <a:pt x="1741551" y="1896745"/>
                  </a:lnTo>
                  <a:lnTo>
                    <a:pt x="1744599" y="1895983"/>
                  </a:lnTo>
                  <a:cubicBezTo>
                    <a:pt x="1771345" y="1889735"/>
                    <a:pt x="1791893" y="1850708"/>
                    <a:pt x="1810893" y="1830451"/>
                  </a:cubicBezTo>
                  <a:lnTo>
                    <a:pt x="1811655" y="1828927"/>
                  </a:lnTo>
                  <a:lnTo>
                    <a:pt x="1813941" y="1826641"/>
                  </a:lnTo>
                  <a:lnTo>
                    <a:pt x="1814703" y="1825117"/>
                  </a:lnTo>
                  <a:cubicBezTo>
                    <a:pt x="1821396" y="1817078"/>
                    <a:pt x="1829270" y="1807642"/>
                    <a:pt x="1835277" y="1799209"/>
                  </a:cubicBezTo>
                  <a:lnTo>
                    <a:pt x="1837563" y="1796923"/>
                  </a:lnTo>
                  <a:lnTo>
                    <a:pt x="1838325" y="1795399"/>
                  </a:lnTo>
                  <a:lnTo>
                    <a:pt x="1840611" y="1793113"/>
                  </a:lnTo>
                  <a:lnTo>
                    <a:pt x="1841373" y="1791590"/>
                  </a:lnTo>
                  <a:lnTo>
                    <a:pt x="1843659" y="1789304"/>
                  </a:lnTo>
                  <a:lnTo>
                    <a:pt x="1844421" y="1787779"/>
                  </a:lnTo>
                  <a:lnTo>
                    <a:pt x="1846707" y="1785493"/>
                  </a:lnTo>
                  <a:lnTo>
                    <a:pt x="1847469" y="1783969"/>
                  </a:lnTo>
                  <a:lnTo>
                    <a:pt x="1849755" y="1781684"/>
                  </a:lnTo>
                  <a:lnTo>
                    <a:pt x="1850517" y="1780160"/>
                  </a:lnTo>
                  <a:cubicBezTo>
                    <a:pt x="1853666" y="1777162"/>
                    <a:pt x="1855736" y="1773251"/>
                    <a:pt x="1858899" y="1770254"/>
                  </a:cubicBezTo>
                  <a:lnTo>
                    <a:pt x="1859661" y="1768729"/>
                  </a:lnTo>
                  <a:lnTo>
                    <a:pt x="1861947" y="1766443"/>
                  </a:lnTo>
                  <a:lnTo>
                    <a:pt x="1862709" y="1764919"/>
                  </a:lnTo>
                  <a:lnTo>
                    <a:pt x="1864995" y="1762634"/>
                  </a:lnTo>
                  <a:lnTo>
                    <a:pt x="1865757" y="1761110"/>
                  </a:lnTo>
                  <a:lnTo>
                    <a:pt x="1868043" y="1758823"/>
                  </a:lnTo>
                  <a:lnTo>
                    <a:pt x="1868805" y="1757299"/>
                  </a:lnTo>
                  <a:cubicBezTo>
                    <a:pt x="1876501" y="1748245"/>
                    <a:pt x="1883816" y="1738059"/>
                    <a:pt x="1891665" y="1729105"/>
                  </a:cubicBezTo>
                  <a:lnTo>
                    <a:pt x="1892427" y="1727581"/>
                  </a:lnTo>
                  <a:lnTo>
                    <a:pt x="1894713" y="1725296"/>
                  </a:lnTo>
                  <a:lnTo>
                    <a:pt x="1895475" y="1723772"/>
                  </a:lnTo>
                  <a:cubicBezTo>
                    <a:pt x="1898624" y="1720774"/>
                    <a:pt x="1900695" y="1716863"/>
                    <a:pt x="1903857" y="1713866"/>
                  </a:cubicBezTo>
                  <a:lnTo>
                    <a:pt x="1904619" y="1712342"/>
                  </a:lnTo>
                  <a:lnTo>
                    <a:pt x="1906905" y="1710055"/>
                  </a:lnTo>
                  <a:lnTo>
                    <a:pt x="1907667" y="1708531"/>
                  </a:lnTo>
                  <a:lnTo>
                    <a:pt x="1909953" y="1706246"/>
                  </a:lnTo>
                  <a:lnTo>
                    <a:pt x="1910715" y="1704722"/>
                  </a:lnTo>
                  <a:lnTo>
                    <a:pt x="1912239" y="1703198"/>
                  </a:lnTo>
                  <a:lnTo>
                    <a:pt x="1913001" y="1701673"/>
                  </a:lnTo>
                  <a:lnTo>
                    <a:pt x="1915287" y="1699387"/>
                  </a:lnTo>
                  <a:lnTo>
                    <a:pt x="1916049" y="1697863"/>
                  </a:lnTo>
                  <a:lnTo>
                    <a:pt x="1918335" y="1695578"/>
                  </a:lnTo>
                  <a:lnTo>
                    <a:pt x="1919097" y="1694054"/>
                  </a:lnTo>
                  <a:cubicBezTo>
                    <a:pt x="1932152" y="1676616"/>
                    <a:pt x="1956130" y="1652182"/>
                    <a:pt x="1964055" y="1633093"/>
                  </a:cubicBezTo>
                  <a:lnTo>
                    <a:pt x="1965579" y="1628522"/>
                  </a:lnTo>
                  <a:lnTo>
                    <a:pt x="1967103" y="1620902"/>
                  </a:lnTo>
                  <a:lnTo>
                    <a:pt x="1967865" y="1601852"/>
                  </a:lnTo>
                  <a:lnTo>
                    <a:pt x="1967103" y="1601852"/>
                  </a:lnTo>
                  <a:lnTo>
                    <a:pt x="1967103" y="1597279"/>
                  </a:lnTo>
                  <a:lnTo>
                    <a:pt x="1966341" y="1597279"/>
                  </a:lnTo>
                  <a:lnTo>
                    <a:pt x="1966341" y="1594993"/>
                  </a:lnTo>
                  <a:lnTo>
                    <a:pt x="1965579" y="1594993"/>
                  </a:lnTo>
                  <a:lnTo>
                    <a:pt x="1965579" y="1591946"/>
                  </a:lnTo>
                  <a:lnTo>
                    <a:pt x="1964817" y="1591946"/>
                  </a:lnTo>
                  <a:lnTo>
                    <a:pt x="1964817" y="1589660"/>
                  </a:lnTo>
                  <a:lnTo>
                    <a:pt x="1964055" y="1589660"/>
                  </a:lnTo>
                  <a:lnTo>
                    <a:pt x="1964055" y="1588136"/>
                  </a:lnTo>
                  <a:lnTo>
                    <a:pt x="1963293" y="1588136"/>
                  </a:lnTo>
                  <a:lnTo>
                    <a:pt x="1963293" y="1585849"/>
                  </a:lnTo>
                  <a:lnTo>
                    <a:pt x="1962531" y="1585849"/>
                  </a:lnTo>
                  <a:lnTo>
                    <a:pt x="1962531" y="1584325"/>
                  </a:lnTo>
                  <a:lnTo>
                    <a:pt x="1961769" y="1584325"/>
                  </a:lnTo>
                  <a:lnTo>
                    <a:pt x="1961769" y="1582802"/>
                  </a:lnTo>
                  <a:lnTo>
                    <a:pt x="1961007" y="1582802"/>
                  </a:lnTo>
                  <a:lnTo>
                    <a:pt x="1961007" y="1581278"/>
                  </a:lnTo>
                  <a:lnTo>
                    <a:pt x="1960245" y="1580516"/>
                  </a:lnTo>
                  <a:lnTo>
                    <a:pt x="1959483" y="1580516"/>
                  </a:lnTo>
                  <a:lnTo>
                    <a:pt x="1959483" y="1578992"/>
                  </a:lnTo>
                  <a:lnTo>
                    <a:pt x="1958721" y="1578992"/>
                  </a:lnTo>
                  <a:lnTo>
                    <a:pt x="1958721" y="1577467"/>
                  </a:lnTo>
                  <a:lnTo>
                    <a:pt x="1957959" y="1576705"/>
                  </a:lnTo>
                  <a:lnTo>
                    <a:pt x="1957197" y="1576705"/>
                  </a:lnTo>
                  <a:lnTo>
                    <a:pt x="1957197" y="1575181"/>
                  </a:lnTo>
                  <a:lnTo>
                    <a:pt x="1955673" y="1573657"/>
                  </a:lnTo>
                  <a:lnTo>
                    <a:pt x="1954911" y="1573657"/>
                  </a:lnTo>
                  <a:lnTo>
                    <a:pt x="1954911" y="1572134"/>
                  </a:lnTo>
                  <a:lnTo>
                    <a:pt x="1950339" y="1567561"/>
                  </a:lnTo>
                  <a:lnTo>
                    <a:pt x="1949577" y="1567561"/>
                  </a:lnTo>
                  <a:lnTo>
                    <a:pt x="1949577" y="1566037"/>
                  </a:lnTo>
                  <a:lnTo>
                    <a:pt x="1948053" y="1565275"/>
                  </a:lnTo>
                  <a:lnTo>
                    <a:pt x="1944243" y="1561466"/>
                  </a:lnTo>
                  <a:lnTo>
                    <a:pt x="1942719" y="1560704"/>
                  </a:lnTo>
                  <a:cubicBezTo>
                    <a:pt x="1639697" y="1318552"/>
                    <a:pt x="1335951" y="1077366"/>
                    <a:pt x="1032891" y="835279"/>
                  </a:cubicBezTo>
                  <a:lnTo>
                    <a:pt x="1031367" y="834517"/>
                  </a:lnTo>
                  <a:lnTo>
                    <a:pt x="1029081" y="832231"/>
                  </a:lnTo>
                  <a:lnTo>
                    <a:pt x="1027557" y="831469"/>
                  </a:lnTo>
                  <a:lnTo>
                    <a:pt x="1025271" y="829183"/>
                  </a:lnTo>
                  <a:lnTo>
                    <a:pt x="1023747" y="828421"/>
                  </a:lnTo>
                  <a:cubicBezTo>
                    <a:pt x="988276" y="799389"/>
                    <a:pt x="951776" y="771335"/>
                    <a:pt x="916305" y="742315"/>
                  </a:cubicBezTo>
                  <a:lnTo>
                    <a:pt x="914781" y="741553"/>
                  </a:lnTo>
                  <a:lnTo>
                    <a:pt x="912495" y="739267"/>
                  </a:lnTo>
                  <a:lnTo>
                    <a:pt x="910971" y="738505"/>
                  </a:lnTo>
                  <a:cubicBezTo>
                    <a:pt x="894308" y="724548"/>
                    <a:pt x="876528" y="711429"/>
                    <a:pt x="859917" y="697357"/>
                  </a:cubicBezTo>
                  <a:lnTo>
                    <a:pt x="858393" y="696595"/>
                  </a:lnTo>
                  <a:lnTo>
                    <a:pt x="856107" y="694309"/>
                  </a:lnTo>
                  <a:lnTo>
                    <a:pt x="854583" y="693547"/>
                  </a:lnTo>
                  <a:cubicBezTo>
                    <a:pt x="848017" y="687553"/>
                    <a:pt x="840524" y="682828"/>
                    <a:pt x="834009" y="676783"/>
                  </a:cubicBezTo>
                  <a:lnTo>
                    <a:pt x="832485" y="676021"/>
                  </a:lnTo>
                  <a:lnTo>
                    <a:pt x="830199" y="673735"/>
                  </a:lnTo>
                  <a:cubicBezTo>
                    <a:pt x="823544" y="669150"/>
                    <a:pt x="816280" y="662318"/>
                    <a:pt x="809625" y="657733"/>
                  </a:cubicBezTo>
                  <a:lnTo>
                    <a:pt x="807339" y="655447"/>
                  </a:lnTo>
                  <a:lnTo>
                    <a:pt x="805815" y="654685"/>
                  </a:lnTo>
                  <a:lnTo>
                    <a:pt x="803529" y="652399"/>
                  </a:lnTo>
                  <a:lnTo>
                    <a:pt x="802005" y="651637"/>
                  </a:lnTo>
                  <a:lnTo>
                    <a:pt x="799719" y="649351"/>
                  </a:lnTo>
                  <a:lnTo>
                    <a:pt x="798195" y="648589"/>
                  </a:lnTo>
                  <a:cubicBezTo>
                    <a:pt x="762800" y="619925"/>
                    <a:pt x="726885" y="591922"/>
                    <a:pt x="691515" y="563245"/>
                  </a:cubicBezTo>
                  <a:lnTo>
                    <a:pt x="689991" y="562483"/>
                  </a:lnTo>
                  <a:lnTo>
                    <a:pt x="687705" y="560197"/>
                  </a:lnTo>
                  <a:lnTo>
                    <a:pt x="686181" y="559435"/>
                  </a:lnTo>
                  <a:cubicBezTo>
                    <a:pt x="669557" y="545364"/>
                    <a:pt x="651777" y="532244"/>
                    <a:pt x="635127" y="518287"/>
                  </a:cubicBezTo>
                  <a:lnTo>
                    <a:pt x="633603" y="517525"/>
                  </a:lnTo>
                  <a:lnTo>
                    <a:pt x="631317" y="515239"/>
                  </a:lnTo>
                  <a:lnTo>
                    <a:pt x="629793" y="514477"/>
                  </a:lnTo>
                  <a:cubicBezTo>
                    <a:pt x="623164" y="508470"/>
                    <a:pt x="615074" y="502958"/>
                    <a:pt x="608457" y="496951"/>
                  </a:cubicBezTo>
                  <a:lnTo>
                    <a:pt x="606933" y="496189"/>
                  </a:lnTo>
                  <a:lnTo>
                    <a:pt x="605409" y="494665"/>
                  </a:lnTo>
                  <a:cubicBezTo>
                    <a:pt x="598741" y="490080"/>
                    <a:pt x="591490" y="483248"/>
                    <a:pt x="584835" y="478663"/>
                  </a:cubicBezTo>
                  <a:lnTo>
                    <a:pt x="582549" y="476377"/>
                  </a:lnTo>
                  <a:lnTo>
                    <a:pt x="581025" y="475615"/>
                  </a:lnTo>
                  <a:lnTo>
                    <a:pt x="578739" y="473329"/>
                  </a:lnTo>
                  <a:lnTo>
                    <a:pt x="577215" y="472567"/>
                  </a:lnTo>
                  <a:lnTo>
                    <a:pt x="574929" y="470281"/>
                  </a:lnTo>
                  <a:lnTo>
                    <a:pt x="573405" y="469519"/>
                  </a:lnTo>
                  <a:lnTo>
                    <a:pt x="571119" y="467233"/>
                  </a:lnTo>
                  <a:lnTo>
                    <a:pt x="569595" y="466471"/>
                  </a:lnTo>
                  <a:cubicBezTo>
                    <a:pt x="534022" y="437502"/>
                    <a:pt x="497624" y="409435"/>
                    <a:pt x="462153" y="380365"/>
                  </a:cubicBezTo>
                  <a:lnTo>
                    <a:pt x="460629" y="379603"/>
                  </a:lnTo>
                  <a:lnTo>
                    <a:pt x="459105" y="378079"/>
                  </a:lnTo>
                  <a:lnTo>
                    <a:pt x="457581" y="377317"/>
                  </a:lnTo>
                  <a:cubicBezTo>
                    <a:pt x="440880" y="363334"/>
                    <a:pt x="423342" y="349999"/>
                    <a:pt x="406527" y="336169"/>
                  </a:cubicBezTo>
                  <a:lnTo>
                    <a:pt x="405003" y="335407"/>
                  </a:lnTo>
                  <a:lnTo>
                    <a:pt x="402717" y="333121"/>
                  </a:lnTo>
                  <a:lnTo>
                    <a:pt x="401193" y="332359"/>
                  </a:lnTo>
                  <a:cubicBezTo>
                    <a:pt x="394564" y="326352"/>
                    <a:pt x="386474" y="320840"/>
                    <a:pt x="379857" y="314833"/>
                  </a:cubicBezTo>
                  <a:lnTo>
                    <a:pt x="378333" y="314071"/>
                  </a:lnTo>
                  <a:lnTo>
                    <a:pt x="376047" y="311785"/>
                  </a:lnTo>
                  <a:cubicBezTo>
                    <a:pt x="369646" y="307315"/>
                    <a:pt x="362763" y="300990"/>
                    <a:pt x="356235" y="296545"/>
                  </a:cubicBezTo>
                  <a:lnTo>
                    <a:pt x="353949" y="294259"/>
                  </a:lnTo>
                  <a:lnTo>
                    <a:pt x="352425" y="293497"/>
                  </a:lnTo>
                  <a:lnTo>
                    <a:pt x="350139" y="291211"/>
                  </a:lnTo>
                  <a:lnTo>
                    <a:pt x="348615" y="290449"/>
                  </a:lnTo>
                  <a:lnTo>
                    <a:pt x="346329" y="288163"/>
                  </a:lnTo>
                  <a:lnTo>
                    <a:pt x="344805" y="287401"/>
                  </a:lnTo>
                  <a:cubicBezTo>
                    <a:pt x="309334" y="258369"/>
                    <a:pt x="272834" y="230315"/>
                    <a:pt x="237363" y="201295"/>
                  </a:cubicBezTo>
                  <a:lnTo>
                    <a:pt x="235839" y="200533"/>
                  </a:lnTo>
                  <a:lnTo>
                    <a:pt x="233553" y="198247"/>
                  </a:lnTo>
                  <a:lnTo>
                    <a:pt x="232029" y="197485"/>
                  </a:lnTo>
                  <a:cubicBezTo>
                    <a:pt x="215367" y="183528"/>
                    <a:pt x="197587" y="170409"/>
                    <a:pt x="180975" y="156337"/>
                  </a:cubicBezTo>
                  <a:lnTo>
                    <a:pt x="179451" y="155575"/>
                  </a:lnTo>
                  <a:lnTo>
                    <a:pt x="177165" y="153289"/>
                  </a:lnTo>
                  <a:lnTo>
                    <a:pt x="175641" y="152527"/>
                  </a:lnTo>
                  <a:cubicBezTo>
                    <a:pt x="169088" y="146533"/>
                    <a:pt x="161582" y="141808"/>
                    <a:pt x="155067" y="135763"/>
                  </a:cubicBezTo>
                  <a:lnTo>
                    <a:pt x="153543" y="135001"/>
                  </a:lnTo>
                  <a:lnTo>
                    <a:pt x="151257" y="132715"/>
                  </a:lnTo>
                  <a:cubicBezTo>
                    <a:pt x="144589" y="128130"/>
                    <a:pt x="137338" y="121298"/>
                    <a:pt x="130683" y="116713"/>
                  </a:cubicBezTo>
                  <a:lnTo>
                    <a:pt x="128397" y="114427"/>
                  </a:lnTo>
                  <a:lnTo>
                    <a:pt x="126873" y="113665"/>
                  </a:lnTo>
                  <a:lnTo>
                    <a:pt x="124587" y="111379"/>
                  </a:lnTo>
                  <a:lnTo>
                    <a:pt x="123063" y="110617"/>
                  </a:lnTo>
                  <a:lnTo>
                    <a:pt x="120777" y="108331"/>
                  </a:lnTo>
                  <a:lnTo>
                    <a:pt x="119253" y="107569"/>
                  </a:lnTo>
                  <a:lnTo>
                    <a:pt x="117729" y="106045"/>
                  </a:lnTo>
                  <a:lnTo>
                    <a:pt x="116205" y="105283"/>
                  </a:lnTo>
                  <a:lnTo>
                    <a:pt x="113919" y="102997"/>
                  </a:lnTo>
                  <a:lnTo>
                    <a:pt x="112395" y="102235"/>
                  </a:lnTo>
                  <a:lnTo>
                    <a:pt x="110109" y="99949"/>
                  </a:lnTo>
                  <a:lnTo>
                    <a:pt x="108585" y="99187"/>
                  </a:lnTo>
                  <a:cubicBezTo>
                    <a:pt x="73114" y="70129"/>
                    <a:pt x="36652" y="42075"/>
                    <a:pt x="1143" y="13081"/>
                  </a:cubicBezTo>
                  <a:lnTo>
                    <a:pt x="0" y="12510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IE" dirty="0"/>
            </a:p>
          </p:txBody>
        </p:sp>
      </p:grpSp>
    </p:spTree>
    <p:extLst>
      <p:ext uri="{BB962C8B-B14F-4D97-AF65-F5344CB8AC3E}">
        <p14:creationId xmlns:p14="http://schemas.microsoft.com/office/powerpoint/2010/main" val="71600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lc="http://schemas.openxmlformats.org/drawingml/2006/lockedCanvas" xmlns="" xmlns:a16="http://schemas.microsoft.com/office/drawing/2014/main" xmlns:xdr="http://schemas.openxmlformats.org/drawingml/2006/spreadsheetDrawing" id="{340AECCF-719F-4604-AFCA-A03BC75BBB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0681721"/>
              </p:ext>
            </p:extLst>
          </p:nvPr>
        </p:nvGraphicFramePr>
        <p:xfrm>
          <a:off x="930729" y="163285"/>
          <a:ext cx="10466614" cy="64334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6682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7307683"/>
              </p:ext>
            </p:extLst>
          </p:nvPr>
        </p:nvGraphicFramePr>
        <p:xfrm>
          <a:off x="1208314" y="1420584"/>
          <a:ext cx="9895113" cy="4746287"/>
        </p:xfrm>
        <a:graphic>
          <a:graphicData uri="http://schemas.openxmlformats.org/drawingml/2006/table">
            <a:tbl>
              <a:tblPr/>
              <a:tblGrid>
                <a:gridCol w="845610"/>
                <a:gridCol w="593410"/>
                <a:gridCol w="593410"/>
                <a:gridCol w="593410"/>
                <a:gridCol w="593410"/>
                <a:gridCol w="593410"/>
                <a:gridCol w="593410"/>
                <a:gridCol w="593410"/>
                <a:gridCol w="593410"/>
                <a:gridCol w="593410"/>
                <a:gridCol w="593410"/>
                <a:gridCol w="593410"/>
                <a:gridCol w="593410"/>
                <a:gridCol w="593410"/>
                <a:gridCol w="593410"/>
                <a:gridCol w="741763"/>
              </a:tblGrid>
              <a:tr h="591436"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kWh electricity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1" i="0" u="none" strike="noStrike" dirty="0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1" i="0" u="none" strike="noStrike" dirty="0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1" i="0" u="none" strike="noStrike" dirty="0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1" i="0" u="none" strike="noStrike" dirty="0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1" i="0" u="none" strike="noStrike" dirty="0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1" i="0" u="none" strike="noStrike" dirty="0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1" i="0" u="none" strike="noStrike" dirty="0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1" i="0" u="none" strike="noStrike" dirty="0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1" i="0" u="none" strike="noStrike" dirty="0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1" i="0" u="none" strike="noStrike" dirty="0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1" i="0" u="none" strike="noStrike" dirty="0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1" i="0" u="none" strike="noStrike" dirty="0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1" i="0" u="none" strike="noStrike" dirty="0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1" i="0" u="none" strike="noStrike" dirty="0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Savings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</a:tr>
              <a:tr h="295719">
                <a:tc>
                  <a:txBody>
                    <a:bodyPr/>
                    <a:lstStyle/>
                    <a:p>
                      <a:pPr algn="l" fontAlgn="b"/>
                      <a:endParaRPr lang="en-IE" sz="1100" b="1" i="0" u="none" strike="noStrike" dirty="0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2001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2002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2006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2007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2008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2009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2010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2011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2012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2013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2014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2015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2016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2002-2001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</a:tr>
              <a:tr h="295719"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January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50,500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68,000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63,299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68,659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71,668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60,511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66,797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64,882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60,269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58,832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56,487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50,725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51,566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50,405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774600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</a:tr>
              <a:tr h="295719"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February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50,500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68,000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65,811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70,655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68,032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60,024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67,521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60,422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63,387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55,594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54,418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50,383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52,395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50,932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770074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</a:tr>
              <a:tr h="295719"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March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47,500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64,500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69,506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76,605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57,572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63,443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70,644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61,719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59,667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54,267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54,952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50,229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46,137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52,509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764750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</a:tr>
              <a:tr h="295719"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April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47,500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64,500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52,367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58,227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66,678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50,633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58,847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48,394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48,929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52,160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42,372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40,202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47,412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39,860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653581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</a:tr>
              <a:tr h="295719"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May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50,500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49,500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57,652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65,129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57,200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55,831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56,105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50,275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52,770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48,023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43,035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39,554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41,690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42,060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659824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</a:tr>
              <a:tr h="295719"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June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50,500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49,500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40,041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43,133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40,960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36,696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39,035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32,644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37,296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29,194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28,534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27,701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29,612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1" i="0" u="none" strike="noStrike" dirty="0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435346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</a:tr>
              <a:tr h="295719"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July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41,000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39,500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34,216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35,299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35,688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38,980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35,315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35,244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40,262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28,000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26,303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25,113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30,465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1" i="0" u="none" strike="noStrike" dirty="0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405885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</a:tr>
              <a:tr h="295719"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August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41,000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39,500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36,657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37,577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33,761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36,838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37,268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33,055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33,080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28,558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26,969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27,177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32,731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1" i="0" u="none" strike="noStrike" dirty="0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404671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</a:tr>
              <a:tr h="295719"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September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56,000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61,000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52,569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54,999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56,586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57,688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50,846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45,212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48,846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44,174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41,722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42,137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45,039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1" i="0" u="none" strike="noStrike" dirty="0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595818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</a:tr>
              <a:tr h="295719"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October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56,000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61,000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62,655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70,789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62,069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66,921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57,568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54,351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58,929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54,569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53,391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49,182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50,756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1" i="0" u="none" strike="noStrike" dirty="0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697180.1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</a:tr>
              <a:tr h="295719"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November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62,000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64,000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69,040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72,863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61,101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66,983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63,542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60,465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62,538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57,596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54,863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54,109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55,457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1" i="0" u="none" strike="noStrike" dirty="0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740556.9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</a:tr>
              <a:tr h="310504"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December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62,000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64,000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58,862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59,978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53,737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58,430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63,621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54,905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51,826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48,073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48,077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47,777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46,803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654089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</a:tr>
              <a:tr h="295719"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615,000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693,000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662,675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713,913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665,052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652,978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667,109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601,568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617,799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559,040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531,123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504,289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530,063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235,766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7556375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808514" y="244929"/>
            <a:ext cx="71845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4000" b="1" dirty="0" smtClean="0"/>
              <a:t>Electricity usage</a:t>
            </a:r>
            <a:endParaRPr lang="en-IE" sz="40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584" y="6175234"/>
            <a:ext cx="1384527" cy="6827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1590" y="43859"/>
            <a:ext cx="1849781" cy="739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90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30929" y="261257"/>
            <a:ext cx="79193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4000" b="1" dirty="0" smtClean="0"/>
              <a:t>Our Draft Community Charter</a:t>
            </a:r>
            <a:endParaRPr lang="en-IE" sz="4000" b="1" dirty="0"/>
          </a:p>
        </p:txBody>
      </p:sp>
      <p:sp>
        <p:nvSpPr>
          <p:cNvPr id="3" name="Rectangle 2"/>
          <p:cNvSpPr/>
          <p:nvPr/>
        </p:nvSpPr>
        <p:spPr>
          <a:xfrm>
            <a:off x="2024743" y="1436915"/>
            <a:ext cx="89317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3200" b="1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"Our vision… is to create a sustainable energy community through establishing local partnerships that can be developed into a model of structured energy sustainability for our town and county.</a:t>
            </a:r>
            <a:endParaRPr lang="en-IE" sz="3200" b="0" i="0" dirty="0" smtClean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r>
              <a:rPr lang="en-IE" sz="3200" b="1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We aim through these partnerships to take actions that demonstrate our commitment to effect change in our relationship with energy that impacts positively on society".</a:t>
            </a:r>
            <a:endParaRPr lang="en-IE" sz="32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9141" y="0"/>
            <a:ext cx="2422858" cy="9691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584" y="5778995"/>
            <a:ext cx="2188029" cy="1079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90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408</Words>
  <Application>Microsoft Office PowerPoint</Application>
  <PresentationFormat>Widescreen</PresentationFormat>
  <Paragraphs>247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Monotype Corsiva</vt:lpstr>
      <vt:lpstr>Times New Roman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GMIT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Aodan Conneely - STAF</dc:creator>
  <cp:lastModifiedBy>Aodan Conneely - STAF</cp:lastModifiedBy>
  <cp:revision>5</cp:revision>
  <dcterms:created xsi:type="dcterms:W3CDTF">2017-06-15T12:04:32Z</dcterms:created>
  <dcterms:modified xsi:type="dcterms:W3CDTF">2017-06-15T13:28:40Z</dcterms:modified>
</cp:coreProperties>
</file>