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  <p:sldMasterId id="2147483696" r:id="rId6"/>
    <p:sldMasterId id="2147483705" r:id="rId7"/>
  </p:sldMasterIdLst>
  <p:notesMasterIdLst>
    <p:notesMasterId r:id="rId27"/>
  </p:notesMasterIdLst>
  <p:sldIdLst>
    <p:sldId id="359" r:id="rId8"/>
    <p:sldId id="360" r:id="rId9"/>
    <p:sldId id="351" r:id="rId10"/>
    <p:sldId id="358" r:id="rId11"/>
    <p:sldId id="256" r:id="rId12"/>
    <p:sldId id="352" r:id="rId13"/>
    <p:sldId id="316" r:id="rId14"/>
    <p:sldId id="320" r:id="rId15"/>
    <p:sldId id="330" r:id="rId16"/>
    <p:sldId id="353" r:id="rId17"/>
    <p:sldId id="356" r:id="rId18"/>
    <p:sldId id="328" r:id="rId19"/>
    <p:sldId id="357" r:id="rId20"/>
    <p:sldId id="343" r:id="rId21"/>
    <p:sldId id="340" r:id="rId22"/>
    <p:sldId id="355" r:id="rId23"/>
    <p:sldId id="334" r:id="rId24"/>
    <p:sldId id="354" r:id="rId25"/>
    <p:sldId id="342" r:id="rId26"/>
  </p:sldIdLst>
  <p:sldSz cx="9906000" cy="6858000" type="A4"/>
  <p:notesSz cx="6858000" cy="9144000"/>
  <p:defaultTextStyle>
    <a:defPPr>
      <a:defRPr lang="en-US"/>
    </a:defPPr>
    <a:lvl1pPr marL="0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79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58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836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115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394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673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952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230" algn="l" defTabSz="80455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ggie Ruth" initials="BR" lastIdx="1" clrIdx="0">
    <p:extLst>
      <p:ext uri="{19B8F6BF-5375-455C-9EA6-DF929625EA0E}">
        <p15:presenceInfo xmlns:p15="http://schemas.microsoft.com/office/powerpoint/2012/main" userId="S-1-5-21-657124427-2024531469-1769351365-1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85A"/>
    <a:srgbClr val="1F3958"/>
    <a:srgbClr val="1A1350"/>
    <a:srgbClr val="7E3E98"/>
    <a:srgbClr val="0AB495"/>
    <a:srgbClr val="1F79B8"/>
    <a:srgbClr val="DFD300"/>
    <a:srgbClr val="4472C4"/>
    <a:srgbClr val="7E3D98"/>
    <a:srgbClr val="F4B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5" autoAdjust="0"/>
    <p:restoredTop sz="93431" autoAdjust="0"/>
  </p:normalViewPr>
  <p:slideViewPr>
    <p:cSldViewPr snapToGrid="0" snapToObjects="1">
      <p:cViewPr varScale="1">
        <p:scale>
          <a:sx n="64" d="100"/>
          <a:sy n="64" d="100"/>
        </p:scale>
        <p:origin x="12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4F883-F04E-4159-B1F4-5B9835AEC38B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A30094C4-A5AE-46A4-A174-F52F17C6FB97}">
      <dgm:prSet phldrT="[Text]" custT="1"/>
      <dgm:spPr/>
      <dgm:t>
        <a:bodyPr/>
        <a:lstStyle/>
        <a:p>
          <a:r>
            <a:rPr lang="en-IE" sz="1400" b="1" dirty="0" smtClean="0">
              <a:solidFill>
                <a:schemeClr val="tx1"/>
              </a:solidFill>
            </a:rPr>
            <a:t>Organisational</a:t>
          </a:r>
          <a:r>
            <a:rPr lang="en-IE" sz="1600" b="1" dirty="0" smtClean="0">
              <a:solidFill>
                <a:schemeClr val="tx1"/>
              </a:solidFill>
            </a:rPr>
            <a:t> </a:t>
          </a:r>
        </a:p>
        <a:p>
          <a:r>
            <a:rPr lang="en-IE" sz="1100" dirty="0" smtClean="0"/>
            <a:t>Management Commitment</a:t>
          </a:r>
          <a:endParaRPr lang="en-US" sz="1100" dirty="0"/>
        </a:p>
      </dgm:t>
    </dgm:pt>
    <dgm:pt modelId="{6BF17A80-D52D-4A90-AAF2-310C8BEF6D0C}" type="parTrans" cxnId="{81F6609F-AB6F-4485-8596-1FAEBDEE7588}">
      <dgm:prSet/>
      <dgm:spPr/>
      <dgm:t>
        <a:bodyPr/>
        <a:lstStyle/>
        <a:p>
          <a:endParaRPr lang="en-US"/>
        </a:p>
      </dgm:t>
    </dgm:pt>
    <dgm:pt modelId="{55EDF0B6-C6B7-4FCF-9883-929F28753029}" type="sibTrans" cxnId="{81F6609F-AB6F-4485-8596-1FAEBDEE7588}">
      <dgm:prSet/>
      <dgm:spPr/>
      <dgm:t>
        <a:bodyPr/>
        <a:lstStyle/>
        <a:p>
          <a:endParaRPr lang="en-US"/>
        </a:p>
      </dgm:t>
    </dgm:pt>
    <dgm:pt modelId="{681DF04A-EEFC-473B-80E3-804F1FEB33C9}">
      <dgm:prSet phldrT="[Text]" custT="1"/>
      <dgm:spPr/>
      <dgm:t>
        <a:bodyPr/>
        <a:lstStyle/>
        <a:p>
          <a:r>
            <a:rPr lang="en-IE" sz="1400" b="1" dirty="0" smtClean="0"/>
            <a:t>People</a:t>
          </a:r>
        </a:p>
        <a:p>
          <a:r>
            <a:rPr lang="en-IE" sz="1100" dirty="0" smtClean="0"/>
            <a:t>Developing an energy efficient culture</a:t>
          </a:r>
          <a:endParaRPr lang="en-US" sz="1100" dirty="0"/>
        </a:p>
      </dgm:t>
    </dgm:pt>
    <dgm:pt modelId="{D824985D-D831-4964-8E5A-05D683DA327C}" type="parTrans" cxnId="{B54F6287-5CAF-43D8-98C3-D882DD5A0671}">
      <dgm:prSet/>
      <dgm:spPr/>
      <dgm:t>
        <a:bodyPr/>
        <a:lstStyle/>
        <a:p>
          <a:endParaRPr lang="en-US"/>
        </a:p>
      </dgm:t>
    </dgm:pt>
    <dgm:pt modelId="{3230E416-B12F-40E2-AC6A-99EF5A31AA19}" type="sibTrans" cxnId="{B54F6287-5CAF-43D8-98C3-D882DD5A0671}">
      <dgm:prSet/>
      <dgm:spPr/>
      <dgm:t>
        <a:bodyPr/>
        <a:lstStyle/>
        <a:p>
          <a:endParaRPr lang="en-US"/>
        </a:p>
      </dgm:t>
    </dgm:pt>
    <dgm:pt modelId="{465BB0C9-2848-4101-87A7-24BBDAAE3128}">
      <dgm:prSet phldrT="[Text]" custT="1"/>
      <dgm:spPr/>
      <dgm:t>
        <a:bodyPr/>
        <a:lstStyle/>
        <a:p>
          <a:r>
            <a:rPr lang="en-IE" sz="1400" b="1" dirty="0" smtClean="0"/>
            <a:t>Technical</a:t>
          </a:r>
          <a:r>
            <a:rPr lang="en-IE" sz="1700" b="1" dirty="0" smtClean="0"/>
            <a:t> </a:t>
          </a:r>
        </a:p>
        <a:p>
          <a:r>
            <a:rPr lang="en-IE" sz="1100" dirty="0" smtClean="0"/>
            <a:t>Understanding how and where energy is used</a:t>
          </a:r>
          <a:endParaRPr lang="en-US" sz="1100" dirty="0"/>
        </a:p>
      </dgm:t>
    </dgm:pt>
    <dgm:pt modelId="{1533F37D-2B3C-41EB-9903-A158DDE3B059}" type="parTrans" cxnId="{C8B50625-1FBC-4B91-8F94-1DC180A6E3A7}">
      <dgm:prSet/>
      <dgm:spPr/>
      <dgm:t>
        <a:bodyPr/>
        <a:lstStyle/>
        <a:p>
          <a:endParaRPr lang="en-US"/>
        </a:p>
      </dgm:t>
    </dgm:pt>
    <dgm:pt modelId="{E83070EF-64E4-4001-A9FA-1D38CC4A5899}" type="sibTrans" cxnId="{C8B50625-1FBC-4B91-8F94-1DC180A6E3A7}">
      <dgm:prSet/>
      <dgm:spPr/>
      <dgm:t>
        <a:bodyPr/>
        <a:lstStyle/>
        <a:p>
          <a:endParaRPr lang="en-US"/>
        </a:p>
      </dgm:t>
    </dgm:pt>
    <dgm:pt modelId="{7AD518C1-AFEF-48E2-9CD5-65CB00A6091D}" type="pres">
      <dgm:prSet presAssocID="{D584F883-F04E-4159-B1F4-5B9835AEC38B}" presName="compositeShape" presStyleCnt="0">
        <dgm:presLayoutVars>
          <dgm:chMax val="7"/>
          <dgm:dir/>
          <dgm:resizeHandles val="exact"/>
        </dgm:presLayoutVars>
      </dgm:prSet>
      <dgm:spPr/>
    </dgm:pt>
    <dgm:pt modelId="{F8780B8D-9A4B-4473-A652-D8FAE643EBCB}" type="pres">
      <dgm:prSet presAssocID="{A30094C4-A5AE-46A4-A174-F52F17C6FB97}" presName="circ1" presStyleLbl="vennNode1" presStyleIdx="0" presStyleCnt="3"/>
      <dgm:spPr/>
      <dgm:t>
        <a:bodyPr/>
        <a:lstStyle/>
        <a:p>
          <a:endParaRPr lang="en-US"/>
        </a:p>
      </dgm:t>
    </dgm:pt>
    <dgm:pt modelId="{5465C6EE-96D9-43B6-AB95-A7E1E5A0A668}" type="pres">
      <dgm:prSet presAssocID="{A30094C4-A5AE-46A4-A174-F52F17C6FB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77493-8A01-4841-A7CA-7E4DCE12BCBD}" type="pres">
      <dgm:prSet presAssocID="{681DF04A-EEFC-473B-80E3-804F1FEB33C9}" presName="circ2" presStyleLbl="vennNode1" presStyleIdx="1" presStyleCnt="3"/>
      <dgm:spPr/>
      <dgm:t>
        <a:bodyPr/>
        <a:lstStyle/>
        <a:p>
          <a:endParaRPr lang="en-US"/>
        </a:p>
      </dgm:t>
    </dgm:pt>
    <dgm:pt modelId="{B6012B31-8ECB-46A6-99D9-A8FC9290D3D5}" type="pres">
      <dgm:prSet presAssocID="{681DF04A-EEFC-473B-80E3-804F1FEB33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DA7FB-D47D-4E9E-B3E3-DFB42B61923D}" type="pres">
      <dgm:prSet presAssocID="{465BB0C9-2848-4101-87A7-24BBDAAE3128}" presName="circ3" presStyleLbl="vennNode1" presStyleIdx="2" presStyleCnt="3" custLinFactNeighborX="-11803" custLinFactNeighborY="5290"/>
      <dgm:spPr/>
      <dgm:t>
        <a:bodyPr/>
        <a:lstStyle/>
        <a:p>
          <a:endParaRPr lang="en-US"/>
        </a:p>
      </dgm:t>
    </dgm:pt>
    <dgm:pt modelId="{00F980C5-6B87-4917-959F-7B77A8DC3F0F}" type="pres">
      <dgm:prSet presAssocID="{465BB0C9-2848-4101-87A7-24BBDAAE31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F64C9-60B5-4B8E-8440-2282DE13C546}" type="presOf" srcId="{465BB0C9-2848-4101-87A7-24BBDAAE3128}" destId="{1BDDA7FB-D47D-4E9E-B3E3-DFB42B61923D}" srcOrd="0" destOrd="0" presId="urn:microsoft.com/office/officeart/2005/8/layout/venn1"/>
    <dgm:cxn modelId="{81F6609F-AB6F-4485-8596-1FAEBDEE7588}" srcId="{D584F883-F04E-4159-B1F4-5B9835AEC38B}" destId="{A30094C4-A5AE-46A4-A174-F52F17C6FB97}" srcOrd="0" destOrd="0" parTransId="{6BF17A80-D52D-4A90-AAF2-310C8BEF6D0C}" sibTransId="{55EDF0B6-C6B7-4FCF-9883-929F28753029}"/>
    <dgm:cxn modelId="{A780B372-75B0-43A1-954C-0522CCB79586}" type="presOf" srcId="{A30094C4-A5AE-46A4-A174-F52F17C6FB97}" destId="{F8780B8D-9A4B-4473-A652-D8FAE643EBCB}" srcOrd="0" destOrd="0" presId="urn:microsoft.com/office/officeart/2005/8/layout/venn1"/>
    <dgm:cxn modelId="{C8B50625-1FBC-4B91-8F94-1DC180A6E3A7}" srcId="{D584F883-F04E-4159-B1F4-5B9835AEC38B}" destId="{465BB0C9-2848-4101-87A7-24BBDAAE3128}" srcOrd="2" destOrd="0" parTransId="{1533F37D-2B3C-41EB-9903-A158DDE3B059}" sibTransId="{E83070EF-64E4-4001-A9FA-1D38CC4A5899}"/>
    <dgm:cxn modelId="{B54F6287-5CAF-43D8-98C3-D882DD5A0671}" srcId="{D584F883-F04E-4159-B1F4-5B9835AEC38B}" destId="{681DF04A-EEFC-473B-80E3-804F1FEB33C9}" srcOrd="1" destOrd="0" parTransId="{D824985D-D831-4964-8E5A-05D683DA327C}" sibTransId="{3230E416-B12F-40E2-AC6A-99EF5A31AA19}"/>
    <dgm:cxn modelId="{060EDB8D-8A26-4AD4-9745-16FE91E27409}" type="presOf" srcId="{681DF04A-EEFC-473B-80E3-804F1FEB33C9}" destId="{B6012B31-8ECB-46A6-99D9-A8FC9290D3D5}" srcOrd="1" destOrd="0" presId="urn:microsoft.com/office/officeart/2005/8/layout/venn1"/>
    <dgm:cxn modelId="{37CDCB2F-87FE-46BB-AF85-76F1B2A4B0B5}" type="presOf" srcId="{A30094C4-A5AE-46A4-A174-F52F17C6FB97}" destId="{5465C6EE-96D9-43B6-AB95-A7E1E5A0A668}" srcOrd="1" destOrd="0" presId="urn:microsoft.com/office/officeart/2005/8/layout/venn1"/>
    <dgm:cxn modelId="{594A682B-1D47-4B1F-9C89-C8A679C52194}" type="presOf" srcId="{465BB0C9-2848-4101-87A7-24BBDAAE3128}" destId="{00F980C5-6B87-4917-959F-7B77A8DC3F0F}" srcOrd="1" destOrd="0" presId="urn:microsoft.com/office/officeart/2005/8/layout/venn1"/>
    <dgm:cxn modelId="{25425469-CB5C-4451-8F1A-3117A08B79B5}" type="presOf" srcId="{681DF04A-EEFC-473B-80E3-804F1FEB33C9}" destId="{0CE77493-8A01-4841-A7CA-7E4DCE12BCBD}" srcOrd="0" destOrd="0" presId="urn:microsoft.com/office/officeart/2005/8/layout/venn1"/>
    <dgm:cxn modelId="{DC7D1256-73D9-467D-B2EC-1804592B093A}" type="presOf" srcId="{D584F883-F04E-4159-B1F4-5B9835AEC38B}" destId="{7AD518C1-AFEF-48E2-9CD5-65CB00A6091D}" srcOrd="0" destOrd="0" presId="urn:microsoft.com/office/officeart/2005/8/layout/venn1"/>
    <dgm:cxn modelId="{CA0B620D-528B-41BC-B399-F079AA07EEF6}" type="presParOf" srcId="{7AD518C1-AFEF-48E2-9CD5-65CB00A6091D}" destId="{F8780B8D-9A4B-4473-A652-D8FAE643EBCB}" srcOrd="0" destOrd="0" presId="urn:microsoft.com/office/officeart/2005/8/layout/venn1"/>
    <dgm:cxn modelId="{2CF0407B-D150-478D-8AD1-234BEF7A9A6F}" type="presParOf" srcId="{7AD518C1-AFEF-48E2-9CD5-65CB00A6091D}" destId="{5465C6EE-96D9-43B6-AB95-A7E1E5A0A668}" srcOrd="1" destOrd="0" presId="urn:microsoft.com/office/officeart/2005/8/layout/venn1"/>
    <dgm:cxn modelId="{1BDF8196-6112-4DCB-B739-EFFF8AC3F95A}" type="presParOf" srcId="{7AD518C1-AFEF-48E2-9CD5-65CB00A6091D}" destId="{0CE77493-8A01-4841-A7CA-7E4DCE12BCBD}" srcOrd="2" destOrd="0" presId="urn:microsoft.com/office/officeart/2005/8/layout/venn1"/>
    <dgm:cxn modelId="{2F0FC546-EB40-4C6C-B338-737B22926F16}" type="presParOf" srcId="{7AD518C1-AFEF-48E2-9CD5-65CB00A6091D}" destId="{B6012B31-8ECB-46A6-99D9-A8FC9290D3D5}" srcOrd="3" destOrd="0" presId="urn:microsoft.com/office/officeart/2005/8/layout/venn1"/>
    <dgm:cxn modelId="{25AAEF48-07FE-4280-9FAC-A471FDCDD968}" type="presParOf" srcId="{7AD518C1-AFEF-48E2-9CD5-65CB00A6091D}" destId="{1BDDA7FB-D47D-4E9E-B3E3-DFB42B61923D}" srcOrd="4" destOrd="0" presId="urn:microsoft.com/office/officeart/2005/8/layout/venn1"/>
    <dgm:cxn modelId="{B308FF5F-DFD4-4976-A4A8-88A29665D074}" type="presParOf" srcId="{7AD518C1-AFEF-48E2-9CD5-65CB00A6091D}" destId="{00F980C5-6B87-4917-959F-7B77A8DC3F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4F883-F04E-4159-B1F4-5B9835AEC38B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A30094C4-A5AE-46A4-A174-F52F17C6FB97}">
      <dgm:prSet phldrT="[Text]" custT="1"/>
      <dgm:spPr/>
      <dgm:t>
        <a:bodyPr/>
        <a:lstStyle/>
        <a:p>
          <a:r>
            <a:rPr lang="en-IE" sz="1400" b="1" dirty="0" smtClean="0">
              <a:solidFill>
                <a:schemeClr val="tx1"/>
              </a:solidFill>
            </a:rPr>
            <a:t>Organisational</a:t>
          </a:r>
          <a:r>
            <a:rPr lang="en-IE" sz="1600" b="1" dirty="0" smtClean="0">
              <a:solidFill>
                <a:schemeClr val="tx1"/>
              </a:solidFill>
            </a:rPr>
            <a:t> </a:t>
          </a:r>
        </a:p>
        <a:p>
          <a:r>
            <a:rPr lang="en-IE" sz="1100" dirty="0" smtClean="0"/>
            <a:t>Management Commitment</a:t>
          </a:r>
          <a:endParaRPr lang="en-US" sz="1100" dirty="0"/>
        </a:p>
      </dgm:t>
    </dgm:pt>
    <dgm:pt modelId="{6BF17A80-D52D-4A90-AAF2-310C8BEF6D0C}" type="parTrans" cxnId="{81F6609F-AB6F-4485-8596-1FAEBDEE7588}">
      <dgm:prSet/>
      <dgm:spPr/>
      <dgm:t>
        <a:bodyPr/>
        <a:lstStyle/>
        <a:p>
          <a:endParaRPr lang="en-US"/>
        </a:p>
      </dgm:t>
    </dgm:pt>
    <dgm:pt modelId="{55EDF0B6-C6B7-4FCF-9883-929F28753029}" type="sibTrans" cxnId="{81F6609F-AB6F-4485-8596-1FAEBDEE7588}">
      <dgm:prSet/>
      <dgm:spPr/>
      <dgm:t>
        <a:bodyPr/>
        <a:lstStyle/>
        <a:p>
          <a:endParaRPr lang="en-US"/>
        </a:p>
      </dgm:t>
    </dgm:pt>
    <dgm:pt modelId="{681DF04A-EEFC-473B-80E3-804F1FEB33C9}">
      <dgm:prSet phldrT="[Text]" custT="1"/>
      <dgm:spPr/>
      <dgm:t>
        <a:bodyPr/>
        <a:lstStyle/>
        <a:p>
          <a:r>
            <a:rPr lang="en-IE" sz="1400" b="1" dirty="0" smtClean="0"/>
            <a:t>People</a:t>
          </a:r>
        </a:p>
        <a:p>
          <a:r>
            <a:rPr lang="en-IE" sz="1100" dirty="0" smtClean="0"/>
            <a:t>Developing an energy efficient culture</a:t>
          </a:r>
          <a:endParaRPr lang="en-US" sz="1100" dirty="0"/>
        </a:p>
      </dgm:t>
    </dgm:pt>
    <dgm:pt modelId="{D824985D-D831-4964-8E5A-05D683DA327C}" type="parTrans" cxnId="{B54F6287-5CAF-43D8-98C3-D882DD5A0671}">
      <dgm:prSet/>
      <dgm:spPr/>
      <dgm:t>
        <a:bodyPr/>
        <a:lstStyle/>
        <a:p>
          <a:endParaRPr lang="en-US"/>
        </a:p>
      </dgm:t>
    </dgm:pt>
    <dgm:pt modelId="{3230E416-B12F-40E2-AC6A-99EF5A31AA19}" type="sibTrans" cxnId="{B54F6287-5CAF-43D8-98C3-D882DD5A0671}">
      <dgm:prSet/>
      <dgm:spPr/>
      <dgm:t>
        <a:bodyPr/>
        <a:lstStyle/>
        <a:p>
          <a:endParaRPr lang="en-US"/>
        </a:p>
      </dgm:t>
    </dgm:pt>
    <dgm:pt modelId="{465BB0C9-2848-4101-87A7-24BBDAAE3128}">
      <dgm:prSet phldrT="[Text]" custT="1"/>
      <dgm:spPr/>
      <dgm:t>
        <a:bodyPr/>
        <a:lstStyle/>
        <a:p>
          <a:r>
            <a:rPr lang="en-IE" sz="1400" b="1" dirty="0" smtClean="0"/>
            <a:t>Technical</a:t>
          </a:r>
          <a:r>
            <a:rPr lang="en-IE" sz="1700" b="1" dirty="0" smtClean="0"/>
            <a:t> </a:t>
          </a:r>
        </a:p>
        <a:p>
          <a:r>
            <a:rPr lang="en-IE" sz="1100" dirty="0" smtClean="0"/>
            <a:t>Understanding how and where energy is used</a:t>
          </a:r>
          <a:endParaRPr lang="en-US" sz="1100" dirty="0"/>
        </a:p>
      </dgm:t>
    </dgm:pt>
    <dgm:pt modelId="{1533F37D-2B3C-41EB-9903-A158DDE3B059}" type="parTrans" cxnId="{C8B50625-1FBC-4B91-8F94-1DC180A6E3A7}">
      <dgm:prSet/>
      <dgm:spPr/>
      <dgm:t>
        <a:bodyPr/>
        <a:lstStyle/>
        <a:p>
          <a:endParaRPr lang="en-US"/>
        </a:p>
      </dgm:t>
    </dgm:pt>
    <dgm:pt modelId="{E83070EF-64E4-4001-A9FA-1D38CC4A5899}" type="sibTrans" cxnId="{C8B50625-1FBC-4B91-8F94-1DC180A6E3A7}">
      <dgm:prSet/>
      <dgm:spPr/>
      <dgm:t>
        <a:bodyPr/>
        <a:lstStyle/>
        <a:p>
          <a:endParaRPr lang="en-US"/>
        </a:p>
      </dgm:t>
    </dgm:pt>
    <dgm:pt modelId="{7AD518C1-AFEF-48E2-9CD5-65CB00A6091D}" type="pres">
      <dgm:prSet presAssocID="{D584F883-F04E-4159-B1F4-5B9835AEC38B}" presName="compositeShape" presStyleCnt="0">
        <dgm:presLayoutVars>
          <dgm:chMax val="7"/>
          <dgm:dir/>
          <dgm:resizeHandles val="exact"/>
        </dgm:presLayoutVars>
      </dgm:prSet>
      <dgm:spPr/>
    </dgm:pt>
    <dgm:pt modelId="{F8780B8D-9A4B-4473-A652-D8FAE643EBCB}" type="pres">
      <dgm:prSet presAssocID="{A30094C4-A5AE-46A4-A174-F52F17C6FB97}" presName="circ1" presStyleLbl="vennNode1" presStyleIdx="0" presStyleCnt="3"/>
      <dgm:spPr/>
      <dgm:t>
        <a:bodyPr/>
        <a:lstStyle/>
        <a:p>
          <a:endParaRPr lang="en-US"/>
        </a:p>
      </dgm:t>
    </dgm:pt>
    <dgm:pt modelId="{5465C6EE-96D9-43B6-AB95-A7E1E5A0A668}" type="pres">
      <dgm:prSet presAssocID="{A30094C4-A5AE-46A4-A174-F52F17C6FB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77493-8A01-4841-A7CA-7E4DCE12BCBD}" type="pres">
      <dgm:prSet presAssocID="{681DF04A-EEFC-473B-80E3-804F1FEB33C9}" presName="circ2" presStyleLbl="vennNode1" presStyleIdx="1" presStyleCnt="3" custLinFactNeighborX="1598" custLinFactNeighborY="-1199"/>
      <dgm:spPr/>
      <dgm:t>
        <a:bodyPr/>
        <a:lstStyle/>
        <a:p>
          <a:endParaRPr lang="en-US"/>
        </a:p>
      </dgm:t>
    </dgm:pt>
    <dgm:pt modelId="{B6012B31-8ECB-46A6-99D9-A8FC9290D3D5}" type="pres">
      <dgm:prSet presAssocID="{681DF04A-EEFC-473B-80E3-804F1FEB33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DA7FB-D47D-4E9E-B3E3-DFB42B61923D}" type="pres">
      <dgm:prSet presAssocID="{465BB0C9-2848-4101-87A7-24BBDAAE3128}" presName="circ3" presStyleLbl="vennNode1" presStyleIdx="2" presStyleCnt="3" custLinFactNeighborX="-11803" custLinFactNeighborY="5290"/>
      <dgm:spPr/>
      <dgm:t>
        <a:bodyPr/>
        <a:lstStyle/>
        <a:p>
          <a:endParaRPr lang="en-US"/>
        </a:p>
      </dgm:t>
    </dgm:pt>
    <dgm:pt modelId="{00F980C5-6B87-4917-959F-7B77A8DC3F0F}" type="pres">
      <dgm:prSet presAssocID="{465BB0C9-2848-4101-87A7-24BBDAAE31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F64C9-60B5-4B8E-8440-2282DE13C546}" type="presOf" srcId="{465BB0C9-2848-4101-87A7-24BBDAAE3128}" destId="{1BDDA7FB-D47D-4E9E-B3E3-DFB42B61923D}" srcOrd="0" destOrd="0" presId="urn:microsoft.com/office/officeart/2005/8/layout/venn1"/>
    <dgm:cxn modelId="{81F6609F-AB6F-4485-8596-1FAEBDEE7588}" srcId="{D584F883-F04E-4159-B1F4-5B9835AEC38B}" destId="{A30094C4-A5AE-46A4-A174-F52F17C6FB97}" srcOrd="0" destOrd="0" parTransId="{6BF17A80-D52D-4A90-AAF2-310C8BEF6D0C}" sibTransId="{55EDF0B6-C6B7-4FCF-9883-929F28753029}"/>
    <dgm:cxn modelId="{A780B372-75B0-43A1-954C-0522CCB79586}" type="presOf" srcId="{A30094C4-A5AE-46A4-A174-F52F17C6FB97}" destId="{F8780B8D-9A4B-4473-A652-D8FAE643EBCB}" srcOrd="0" destOrd="0" presId="urn:microsoft.com/office/officeart/2005/8/layout/venn1"/>
    <dgm:cxn modelId="{C8B50625-1FBC-4B91-8F94-1DC180A6E3A7}" srcId="{D584F883-F04E-4159-B1F4-5B9835AEC38B}" destId="{465BB0C9-2848-4101-87A7-24BBDAAE3128}" srcOrd="2" destOrd="0" parTransId="{1533F37D-2B3C-41EB-9903-A158DDE3B059}" sibTransId="{E83070EF-64E4-4001-A9FA-1D38CC4A5899}"/>
    <dgm:cxn modelId="{B54F6287-5CAF-43D8-98C3-D882DD5A0671}" srcId="{D584F883-F04E-4159-B1F4-5B9835AEC38B}" destId="{681DF04A-EEFC-473B-80E3-804F1FEB33C9}" srcOrd="1" destOrd="0" parTransId="{D824985D-D831-4964-8E5A-05D683DA327C}" sibTransId="{3230E416-B12F-40E2-AC6A-99EF5A31AA19}"/>
    <dgm:cxn modelId="{060EDB8D-8A26-4AD4-9745-16FE91E27409}" type="presOf" srcId="{681DF04A-EEFC-473B-80E3-804F1FEB33C9}" destId="{B6012B31-8ECB-46A6-99D9-A8FC9290D3D5}" srcOrd="1" destOrd="0" presId="urn:microsoft.com/office/officeart/2005/8/layout/venn1"/>
    <dgm:cxn modelId="{37CDCB2F-87FE-46BB-AF85-76F1B2A4B0B5}" type="presOf" srcId="{A30094C4-A5AE-46A4-A174-F52F17C6FB97}" destId="{5465C6EE-96D9-43B6-AB95-A7E1E5A0A668}" srcOrd="1" destOrd="0" presId="urn:microsoft.com/office/officeart/2005/8/layout/venn1"/>
    <dgm:cxn modelId="{594A682B-1D47-4B1F-9C89-C8A679C52194}" type="presOf" srcId="{465BB0C9-2848-4101-87A7-24BBDAAE3128}" destId="{00F980C5-6B87-4917-959F-7B77A8DC3F0F}" srcOrd="1" destOrd="0" presId="urn:microsoft.com/office/officeart/2005/8/layout/venn1"/>
    <dgm:cxn modelId="{25425469-CB5C-4451-8F1A-3117A08B79B5}" type="presOf" srcId="{681DF04A-EEFC-473B-80E3-804F1FEB33C9}" destId="{0CE77493-8A01-4841-A7CA-7E4DCE12BCBD}" srcOrd="0" destOrd="0" presId="urn:microsoft.com/office/officeart/2005/8/layout/venn1"/>
    <dgm:cxn modelId="{DC7D1256-73D9-467D-B2EC-1804592B093A}" type="presOf" srcId="{D584F883-F04E-4159-B1F4-5B9835AEC38B}" destId="{7AD518C1-AFEF-48E2-9CD5-65CB00A6091D}" srcOrd="0" destOrd="0" presId="urn:microsoft.com/office/officeart/2005/8/layout/venn1"/>
    <dgm:cxn modelId="{CA0B620D-528B-41BC-B399-F079AA07EEF6}" type="presParOf" srcId="{7AD518C1-AFEF-48E2-9CD5-65CB00A6091D}" destId="{F8780B8D-9A4B-4473-A652-D8FAE643EBCB}" srcOrd="0" destOrd="0" presId="urn:microsoft.com/office/officeart/2005/8/layout/venn1"/>
    <dgm:cxn modelId="{2CF0407B-D150-478D-8AD1-234BEF7A9A6F}" type="presParOf" srcId="{7AD518C1-AFEF-48E2-9CD5-65CB00A6091D}" destId="{5465C6EE-96D9-43B6-AB95-A7E1E5A0A668}" srcOrd="1" destOrd="0" presId="urn:microsoft.com/office/officeart/2005/8/layout/venn1"/>
    <dgm:cxn modelId="{1BDF8196-6112-4DCB-B739-EFFF8AC3F95A}" type="presParOf" srcId="{7AD518C1-AFEF-48E2-9CD5-65CB00A6091D}" destId="{0CE77493-8A01-4841-A7CA-7E4DCE12BCBD}" srcOrd="2" destOrd="0" presId="urn:microsoft.com/office/officeart/2005/8/layout/venn1"/>
    <dgm:cxn modelId="{2F0FC546-EB40-4C6C-B338-737B22926F16}" type="presParOf" srcId="{7AD518C1-AFEF-48E2-9CD5-65CB00A6091D}" destId="{B6012B31-8ECB-46A6-99D9-A8FC9290D3D5}" srcOrd="3" destOrd="0" presId="urn:microsoft.com/office/officeart/2005/8/layout/venn1"/>
    <dgm:cxn modelId="{25AAEF48-07FE-4280-9FAC-A471FDCDD968}" type="presParOf" srcId="{7AD518C1-AFEF-48E2-9CD5-65CB00A6091D}" destId="{1BDDA7FB-D47D-4E9E-B3E3-DFB42B61923D}" srcOrd="4" destOrd="0" presId="urn:microsoft.com/office/officeart/2005/8/layout/venn1"/>
    <dgm:cxn modelId="{B308FF5F-DFD4-4976-A4A8-88A29665D074}" type="presParOf" srcId="{7AD518C1-AFEF-48E2-9CD5-65CB00A6091D}" destId="{00F980C5-6B87-4917-959F-7B77A8DC3F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0E5D6-88E6-4C85-8CCD-D918063A0A49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553C672B-E3B9-48B3-88F0-7E0422BFA03D}">
      <dgm:prSet phldrT="[Text]"/>
      <dgm:spPr/>
      <dgm:t>
        <a:bodyPr/>
        <a:lstStyle/>
        <a:p>
          <a:r>
            <a:rPr lang="en-US" b="1" dirty="0" err="1" smtClean="0">
              <a:solidFill>
                <a:srgbClr val="1F3958"/>
              </a:solidFill>
              <a:latin typeface="+mn-lt"/>
            </a:rPr>
            <a:t>Dundalk</a:t>
          </a:r>
          <a:r>
            <a:rPr lang="en-US" b="1" dirty="0" smtClean="0">
              <a:solidFill>
                <a:srgbClr val="1F3958"/>
              </a:solidFill>
              <a:latin typeface="+mn-lt"/>
            </a:rPr>
            <a:t> 2020</a:t>
          </a:r>
          <a:endParaRPr lang="en-US" b="1" dirty="0">
            <a:solidFill>
              <a:srgbClr val="1F3958"/>
            </a:solidFill>
            <a:latin typeface="+mn-lt"/>
          </a:endParaRPr>
        </a:p>
      </dgm:t>
    </dgm:pt>
    <dgm:pt modelId="{4443D1AB-3D98-4D9E-B70C-3A15DB953568}" type="parTrans" cxnId="{8841C6AD-542D-4613-B976-4C87553E034E}">
      <dgm:prSet/>
      <dgm:spPr/>
      <dgm:t>
        <a:bodyPr/>
        <a:lstStyle/>
        <a:p>
          <a:endParaRPr lang="en-US"/>
        </a:p>
      </dgm:t>
    </dgm:pt>
    <dgm:pt modelId="{E391431C-82B9-4C38-87C8-754896AB5087}" type="sibTrans" cxnId="{8841C6AD-542D-4613-B976-4C87553E034E}">
      <dgm:prSet/>
      <dgm:spPr/>
      <dgm:t>
        <a:bodyPr/>
        <a:lstStyle/>
        <a:p>
          <a:endParaRPr lang="en-US"/>
        </a:p>
      </dgm:t>
    </dgm:pt>
    <dgm:pt modelId="{7EE0B08E-8124-4C5F-AFD2-7FF05CF8D4F9}">
      <dgm:prSet phldrT="[Text]"/>
      <dgm:spPr/>
      <dgm:t>
        <a:bodyPr/>
        <a:lstStyle/>
        <a:p>
          <a:r>
            <a:rPr lang="en-US" b="1" dirty="0" smtClean="0">
              <a:solidFill>
                <a:srgbClr val="1F3958"/>
              </a:solidFill>
              <a:latin typeface="+mn-lt"/>
            </a:rPr>
            <a:t>BEC Pilot €3M</a:t>
          </a:r>
          <a:endParaRPr lang="en-US" b="1" dirty="0">
            <a:solidFill>
              <a:srgbClr val="1F3958"/>
            </a:solidFill>
            <a:latin typeface="+mn-lt"/>
          </a:endParaRPr>
        </a:p>
      </dgm:t>
    </dgm:pt>
    <dgm:pt modelId="{787DE0BE-F45D-44C0-ADF3-EEAC15C3AAF0}" type="parTrans" cxnId="{9A2C6D5C-E32B-46E2-9176-2687C8021582}">
      <dgm:prSet/>
      <dgm:spPr/>
      <dgm:t>
        <a:bodyPr/>
        <a:lstStyle/>
        <a:p>
          <a:endParaRPr lang="en-US"/>
        </a:p>
      </dgm:t>
    </dgm:pt>
    <dgm:pt modelId="{637F7C8B-EC8D-4556-9AD6-27C46C348B96}" type="sibTrans" cxnId="{9A2C6D5C-E32B-46E2-9176-2687C8021582}">
      <dgm:prSet/>
      <dgm:spPr/>
      <dgm:t>
        <a:bodyPr/>
        <a:lstStyle/>
        <a:p>
          <a:endParaRPr lang="en-US"/>
        </a:p>
      </dgm:t>
    </dgm:pt>
    <dgm:pt modelId="{A79A6F87-7B70-4C87-ACDB-C8BF488D872D}">
      <dgm:prSet phldrT="[Text]"/>
      <dgm:spPr/>
      <dgm:t>
        <a:bodyPr/>
        <a:lstStyle/>
        <a:p>
          <a:r>
            <a:rPr lang="en-US" b="1" dirty="0" smtClean="0">
              <a:solidFill>
                <a:srgbClr val="1F3958"/>
              </a:solidFill>
              <a:latin typeface="+mn-lt"/>
            </a:rPr>
            <a:t>SEC Network</a:t>
          </a:r>
          <a:endParaRPr lang="en-US" b="1" dirty="0">
            <a:solidFill>
              <a:srgbClr val="1F3958"/>
            </a:solidFill>
            <a:latin typeface="+mn-lt"/>
          </a:endParaRPr>
        </a:p>
      </dgm:t>
    </dgm:pt>
    <dgm:pt modelId="{482B1840-0F35-4EF7-AACE-533E18396101}" type="parTrans" cxnId="{01CF1458-DD61-49B2-AF8E-28CE02296227}">
      <dgm:prSet/>
      <dgm:spPr/>
      <dgm:t>
        <a:bodyPr/>
        <a:lstStyle/>
        <a:p>
          <a:endParaRPr lang="en-US"/>
        </a:p>
      </dgm:t>
    </dgm:pt>
    <dgm:pt modelId="{8DD0EE72-14D3-4F05-988F-8303DE305204}" type="sibTrans" cxnId="{01CF1458-DD61-49B2-AF8E-28CE02296227}">
      <dgm:prSet/>
      <dgm:spPr/>
      <dgm:t>
        <a:bodyPr/>
        <a:lstStyle/>
        <a:p>
          <a:endParaRPr lang="en-US"/>
        </a:p>
      </dgm:t>
    </dgm:pt>
    <dgm:pt modelId="{DDC74B56-EDA6-49C3-B4B8-0C2C8DCCE905}">
      <dgm:prSet phldrT="[Text]"/>
      <dgm:spPr/>
      <dgm:t>
        <a:bodyPr/>
        <a:lstStyle/>
        <a:p>
          <a:r>
            <a:rPr lang="en-US" b="1" dirty="0" smtClean="0">
              <a:solidFill>
                <a:srgbClr val="1F3958"/>
              </a:solidFill>
              <a:latin typeface="+mn-lt"/>
            </a:rPr>
            <a:t>Community Grants</a:t>
          </a:r>
          <a:endParaRPr lang="en-US" b="1" dirty="0">
            <a:solidFill>
              <a:srgbClr val="1F3958"/>
            </a:solidFill>
            <a:latin typeface="+mn-lt"/>
          </a:endParaRPr>
        </a:p>
      </dgm:t>
    </dgm:pt>
    <dgm:pt modelId="{8BAEC490-82C6-465F-9E77-6942BFFC0674}" type="parTrans" cxnId="{E584BC08-2A04-4B27-BEE4-714F00C9E298}">
      <dgm:prSet/>
      <dgm:spPr/>
      <dgm:t>
        <a:bodyPr/>
        <a:lstStyle/>
        <a:p>
          <a:endParaRPr lang="en-US"/>
        </a:p>
      </dgm:t>
    </dgm:pt>
    <dgm:pt modelId="{A9FC4B82-75FB-4A0F-A533-3F906CC6EB77}" type="sibTrans" cxnId="{E584BC08-2A04-4B27-BEE4-714F00C9E298}">
      <dgm:prSet/>
      <dgm:spPr/>
      <dgm:t>
        <a:bodyPr/>
        <a:lstStyle/>
        <a:p>
          <a:endParaRPr lang="en-US"/>
        </a:p>
      </dgm:t>
    </dgm:pt>
    <dgm:pt modelId="{5F331B23-AB16-43F1-ADC3-8A168C86289F}">
      <dgm:prSet phldrT="[Text]"/>
      <dgm:spPr/>
      <dgm:t>
        <a:bodyPr/>
        <a:lstStyle/>
        <a:p>
          <a:r>
            <a:rPr lang="en-US" b="1" dirty="0" smtClean="0">
              <a:solidFill>
                <a:srgbClr val="1F3958"/>
              </a:solidFill>
              <a:latin typeface="+mn-lt"/>
            </a:rPr>
            <a:t>BEC €55M </a:t>
          </a:r>
          <a:endParaRPr lang="en-US" b="1" dirty="0">
            <a:solidFill>
              <a:srgbClr val="1F3958"/>
            </a:solidFill>
            <a:latin typeface="+mn-lt"/>
          </a:endParaRPr>
        </a:p>
      </dgm:t>
    </dgm:pt>
    <dgm:pt modelId="{E6C5AFB6-6209-4774-B14A-210F31752B43}" type="parTrans" cxnId="{3264E344-AA1B-4DE5-85F6-5635DA042AC6}">
      <dgm:prSet/>
      <dgm:spPr/>
      <dgm:t>
        <a:bodyPr/>
        <a:lstStyle/>
        <a:p>
          <a:endParaRPr lang="en-US"/>
        </a:p>
      </dgm:t>
    </dgm:pt>
    <dgm:pt modelId="{57DBE4C8-CC82-47D2-A75B-8A2B0791BC10}" type="sibTrans" cxnId="{3264E344-AA1B-4DE5-85F6-5635DA042AC6}">
      <dgm:prSet/>
      <dgm:spPr/>
      <dgm:t>
        <a:bodyPr/>
        <a:lstStyle/>
        <a:p>
          <a:endParaRPr lang="en-US"/>
        </a:p>
      </dgm:t>
    </dgm:pt>
    <dgm:pt modelId="{61F06569-6056-4D24-9E29-5241A9B13744}" type="pres">
      <dgm:prSet presAssocID="{0F60E5D6-88E6-4C85-8CCD-D918063A0A49}" presName="arrowDiagram" presStyleCnt="0">
        <dgm:presLayoutVars>
          <dgm:chMax val="5"/>
          <dgm:dir/>
          <dgm:resizeHandles val="exact"/>
        </dgm:presLayoutVars>
      </dgm:prSet>
      <dgm:spPr/>
    </dgm:pt>
    <dgm:pt modelId="{E2E8EDB7-F7D6-4673-924F-F4B6DFC4607F}" type="pres">
      <dgm:prSet presAssocID="{0F60E5D6-88E6-4C85-8CCD-D918063A0A49}" presName="arrow" presStyleLbl="bgShp" presStyleIdx="0" presStyleCnt="1"/>
      <dgm:spPr>
        <a:solidFill>
          <a:srgbClr val="B9DBD0">
            <a:alpha val="45000"/>
          </a:srgbClr>
        </a:solidFill>
      </dgm:spPr>
      <dgm:t>
        <a:bodyPr/>
        <a:lstStyle/>
        <a:p>
          <a:endParaRPr lang="en-US"/>
        </a:p>
      </dgm:t>
    </dgm:pt>
    <dgm:pt modelId="{0D428479-8A2F-44E2-8CDA-8DC759DC5E12}" type="pres">
      <dgm:prSet presAssocID="{0F60E5D6-88E6-4C85-8CCD-D918063A0A49}" presName="arrowDiagram5" presStyleCnt="0"/>
      <dgm:spPr/>
    </dgm:pt>
    <dgm:pt modelId="{B1671C38-DF65-424A-8AB6-B58027B7AD9D}" type="pres">
      <dgm:prSet presAssocID="{553C672B-E3B9-48B3-88F0-7E0422BFA03D}" presName="bullet5a" presStyleLbl="node1" presStyleIdx="0" presStyleCnt="5" custLinFactNeighborX="55429" custLinFactNeighborY="10110"/>
      <dgm:spPr>
        <a:solidFill>
          <a:srgbClr val="7E3E98"/>
        </a:solidFill>
      </dgm:spPr>
    </dgm:pt>
    <dgm:pt modelId="{96E05828-38EF-47E0-A031-C3A24F81399B}" type="pres">
      <dgm:prSet presAssocID="{553C672B-E3B9-48B3-88F0-7E0422BFA03D}" presName="textBox5a" presStyleLbl="revTx" presStyleIdx="0" presStyleCnt="5" custScaleX="132070" custLinFactNeighborX="34361" custLinFactNeighborY="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BBD2D-7CC0-4448-8BE0-87DCA0C8FE5E}" type="pres">
      <dgm:prSet presAssocID="{7EE0B08E-8124-4C5F-AFD2-7FF05CF8D4F9}" presName="bullet5b" presStyleLbl="node1" presStyleIdx="1" presStyleCnt="5" custLinFactNeighborX="35413" custLinFactNeighborY="6459"/>
      <dgm:spPr>
        <a:solidFill>
          <a:srgbClr val="7E3E98"/>
        </a:solidFill>
      </dgm:spPr>
    </dgm:pt>
    <dgm:pt modelId="{9672118C-CBE7-43FB-8A8B-64E13BB2538C}" type="pres">
      <dgm:prSet presAssocID="{7EE0B08E-8124-4C5F-AFD2-7FF05CF8D4F9}" presName="textBox5b" presStyleLbl="revTx" presStyleIdx="1" presStyleCnt="5" custScaleX="136538" custLinFactNeighborX="29742" custLinFactNeighborY="2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EE1B4-EE32-4085-BE77-67E7522B687D}" type="pres">
      <dgm:prSet presAssocID="{A79A6F87-7B70-4C87-ACDB-C8BF488D872D}" presName="bullet5c" presStyleLbl="node1" presStyleIdx="2" presStyleCnt="5"/>
      <dgm:spPr>
        <a:solidFill>
          <a:srgbClr val="7E3D98"/>
        </a:solidFill>
      </dgm:spPr>
    </dgm:pt>
    <dgm:pt modelId="{06888622-74C9-49C3-AB3F-39680917A53C}" type="pres">
      <dgm:prSet presAssocID="{A79A6F87-7B70-4C87-ACDB-C8BF488D872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54003-A793-4EEF-8FA3-62EFE7BEEE76}" type="pres">
      <dgm:prSet presAssocID="{5F331B23-AB16-43F1-ADC3-8A168C86289F}" presName="bullet5d" presStyleLbl="node1" presStyleIdx="3" presStyleCnt="5"/>
      <dgm:spPr>
        <a:solidFill>
          <a:srgbClr val="7E3D98"/>
        </a:solidFill>
      </dgm:spPr>
    </dgm:pt>
    <dgm:pt modelId="{1EFFB0AD-6738-4893-9044-F2DA8CC4722C}" type="pres">
      <dgm:prSet presAssocID="{5F331B23-AB16-43F1-ADC3-8A168C86289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E2D43-97B2-48C5-82C3-9E256AD56AC2}" type="pres">
      <dgm:prSet presAssocID="{DDC74B56-EDA6-49C3-B4B8-0C2C8DCCE905}" presName="bullet5e" presStyleLbl="node1" presStyleIdx="4" presStyleCnt="5"/>
      <dgm:spPr>
        <a:solidFill>
          <a:srgbClr val="7E3E98"/>
        </a:solidFill>
      </dgm:spPr>
    </dgm:pt>
    <dgm:pt modelId="{66BF7466-F513-47D3-B0A2-260FB7447808}" type="pres">
      <dgm:prSet presAssocID="{DDC74B56-EDA6-49C3-B4B8-0C2C8DCCE90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C8BAE2-1FF5-4CAD-AFEB-03C4C3B33BFB}" type="presOf" srcId="{DDC74B56-EDA6-49C3-B4B8-0C2C8DCCE905}" destId="{66BF7466-F513-47D3-B0A2-260FB7447808}" srcOrd="0" destOrd="0" presId="urn:microsoft.com/office/officeart/2005/8/layout/arrow2"/>
    <dgm:cxn modelId="{EABBCD5C-3D65-43E3-92FF-389473FC17E8}" type="presOf" srcId="{A79A6F87-7B70-4C87-ACDB-C8BF488D872D}" destId="{06888622-74C9-49C3-AB3F-39680917A53C}" srcOrd="0" destOrd="0" presId="urn:microsoft.com/office/officeart/2005/8/layout/arrow2"/>
    <dgm:cxn modelId="{CC84FFE6-30C0-4566-A930-5923AA07E21E}" type="presOf" srcId="{0F60E5D6-88E6-4C85-8CCD-D918063A0A49}" destId="{61F06569-6056-4D24-9E29-5241A9B13744}" srcOrd="0" destOrd="0" presId="urn:microsoft.com/office/officeart/2005/8/layout/arrow2"/>
    <dgm:cxn modelId="{9A2C6D5C-E32B-46E2-9176-2687C8021582}" srcId="{0F60E5D6-88E6-4C85-8CCD-D918063A0A49}" destId="{7EE0B08E-8124-4C5F-AFD2-7FF05CF8D4F9}" srcOrd="1" destOrd="0" parTransId="{787DE0BE-F45D-44C0-ADF3-EEAC15C3AAF0}" sibTransId="{637F7C8B-EC8D-4556-9AD6-27C46C348B96}"/>
    <dgm:cxn modelId="{12373845-CFE1-4583-B42B-86544F41867F}" type="presOf" srcId="{5F331B23-AB16-43F1-ADC3-8A168C86289F}" destId="{1EFFB0AD-6738-4893-9044-F2DA8CC4722C}" srcOrd="0" destOrd="0" presId="urn:microsoft.com/office/officeart/2005/8/layout/arrow2"/>
    <dgm:cxn modelId="{E584BC08-2A04-4B27-BEE4-714F00C9E298}" srcId="{0F60E5D6-88E6-4C85-8CCD-D918063A0A49}" destId="{DDC74B56-EDA6-49C3-B4B8-0C2C8DCCE905}" srcOrd="4" destOrd="0" parTransId="{8BAEC490-82C6-465F-9E77-6942BFFC0674}" sibTransId="{A9FC4B82-75FB-4A0F-A533-3F906CC6EB77}"/>
    <dgm:cxn modelId="{8841C6AD-542D-4613-B976-4C87553E034E}" srcId="{0F60E5D6-88E6-4C85-8CCD-D918063A0A49}" destId="{553C672B-E3B9-48B3-88F0-7E0422BFA03D}" srcOrd="0" destOrd="0" parTransId="{4443D1AB-3D98-4D9E-B70C-3A15DB953568}" sibTransId="{E391431C-82B9-4C38-87C8-754896AB5087}"/>
    <dgm:cxn modelId="{01CF1458-DD61-49B2-AF8E-28CE02296227}" srcId="{0F60E5D6-88E6-4C85-8CCD-D918063A0A49}" destId="{A79A6F87-7B70-4C87-ACDB-C8BF488D872D}" srcOrd="2" destOrd="0" parTransId="{482B1840-0F35-4EF7-AACE-533E18396101}" sibTransId="{8DD0EE72-14D3-4F05-988F-8303DE305204}"/>
    <dgm:cxn modelId="{FBF68B68-275E-4F42-A844-17292400A09F}" type="presOf" srcId="{553C672B-E3B9-48B3-88F0-7E0422BFA03D}" destId="{96E05828-38EF-47E0-A031-C3A24F81399B}" srcOrd="0" destOrd="0" presId="urn:microsoft.com/office/officeart/2005/8/layout/arrow2"/>
    <dgm:cxn modelId="{3264E344-AA1B-4DE5-85F6-5635DA042AC6}" srcId="{0F60E5D6-88E6-4C85-8CCD-D918063A0A49}" destId="{5F331B23-AB16-43F1-ADC3-8A168C86289F}" srcOrd="3" destOrd="0" parTransId="{E6C5AFB6-6209-4774-B14A-210F31752B43}" sibTransId="{57DBE4C8-CC82-47D2-A75B-8A2B0791BC10}"/>
    <dgm:cxn modelId="{335EAA3B-25F8-4931-B2DB-179479216B4C}" type="presOf" srcId="{7EE0B08E-8124-4C5F-AFD2-7FF05CF8D4F9}" destId="{9672118C-CBE7-43FB-8A8B-64E13BB2538C}" srcOrd="0" destOrd="0" presId="urn:microsoft.com/office/officeart/2005/8/layout/arrow2"/>
    <dgm:cxn modelId="{9EC02971-C0B3-49C9-AEAA-CFF087509E5D}" type="presParOf" srcId="{61F06569-6056-4D24-9E29-5241A9B13744}" destId="{E2E8EDB7-F7D6-4673-924F-F4B6DFC4607F}" srcOrd="0" destOrd="0" presId="urn:microsoft.com/office/officeart/2005/8/layout/arrow2"/>
    <dgm:cxn modelId="{3BD9BC50-0C72-41A3-9F9A-E84BC664FE21}" type="presParOf" srcId="{61F06569-6056-4D24-9E29-5241A9B13744}" destId="{0D428479-8A2F-44E2-8CDA-8DC759DC5E12}" srcOrd="1" destOrd="0" presId="urn:microsoft.com/office/officeart/2005/8/layout/arrow2"/>
    <dgm:cxn modelId="{E1CDDF7F-B6AC-489D-B4F5-007948FCD663}" type="presParOf" srcId="{0D428479-8A2F-44E2-8CDA-8DC759DC5E12}" destId="{B1671C38-DF65-424A-8AB6-B58027B7AD9D}" srcOrd="0" destOrd="0" presId="urn:microsoft.com/office/officeart/2005/8/layout/arrow2"/>
    <dgm:cxn modelId="{71F65122-CCC6-4738-B76F-34B3D08994CF}" type="presParOf" srcId="{0D428479-8A2F-44E2-8CDA-8DC759DC5E12}" destId="{96E05828-38EF-47E0-A031-C3A24F81399B}" srcOrd="1" destOrd="0" presId="urn:microsoft.com/office/officeart/2005/8/layout/arrow2"/>
    <dgm:cxn modelId="{EF67B196-A547-44D1-8624-A0116D36A137}" type="presParOf" srcId="{0D428479-8A2F-44E2-8CDA-8DC759DC5E12}" destId="{616BBD2D-7CC0-4448-8BE0-87DCA0C8FE5E}" srcOrd="2" destOrd="0" presId="urn:microsoft.com/office/officeart/2005/8/layout/arrow2"/>
    <dgm:cxn modelId="{96605C49-8635-4708-9CD2-A1826261282D}" type="presParOf" srcId="{0D428479-8A2F-44E2-8CDA-8DC759DC5E12}" destId="{9672118C-CBE7-43FB-8A8B-64E13BB2538C}" srcOrd="3" destOrd="0" presId="urn:microsoft.com/office/officeart/2005/8/layout/arrow2"/>
    <dgm:cxn modelId="{72E477A8-A735-4A72-B29F-7A9513A7D019}" type="presParOf" srcId="{0D428479-8A2F-44E2-8CDA-8DC759DC5E12}" destId="{F5AEE1B4-EE32-4085-BE77-67E7522B687D}" srcOrd="4" destOrd="0" presId="urn:microsoft.com/office/officeart/2005/8/layout/arrow2"/>
    <dgm:cxn modelId="{325658BC-AD8D-46AC-BDC3-F7C281719CF0}" type="presParOf" srcId="{0D428479-8A2F-44E2-8CDA-8DC759DC5E12}" destId="{06888622-74C9-49C3-AB3F-39680917A53C}" srcOrd="5" destOrd="0" presId="urn:microsoft.com/office/officeart/2005/8/layout/arrow2"/>
    <dgm:cxn modelId="{ECA27042-E8B9-4791-8217-C6CE1AF9A335}" type="presParOf" srcId="{0D428479-8A2F-44E2-8CDA-8DC759DC5E12}" destId="{57554003-A793-4EEF-8FA3-62EFE7BEEE76}" srcOrd="6" destOrd="0" presId="urn:microsoft.com/office/officeart/2005/8/layout/arrow2"/>
    <dgm:cxn modelId="{F11A20A9-094F-437F-82A3-5E6772A887AE}" type="presParOf" srcId="{0D428479-8A2F-44E2-8CDA-8DC759DC5E12}" destId="{1EFFB0AD-6738-4893-9044-F2DA8CC4722C}" srcOrd="7" destOrd="0" presId="urn:microsoft.com/office/officeart/2005/8/layout/arrow2"/>
    <dgm:cxn modelId="{15162004-4828-4B48-B953-4B93962277C3}" type="presParOf" srcId="{0D428479-8A2F-44E2-8CDA-8DC759DC5E12}" destId="{346E2D43-97B2-48C5-82C3-9E256AD56AC2}" srcOrd="8" destOrd="0" presId="urn:microsoft.com/office/officeart/2005/8/layout/arrow2"/>
    <dgm:cxn modelId="{70B141F3-D6E6-46F2-B62E-EA0BF86CE344}" type="presParOf" srcId="{0D428479-8A2F-44E2-8CDA-8DC759DC5E12}" destId="{66BF7466-F513-47D3-B0A2-260FB744780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05DCF1-9A56-45BF-B1EE-0A2DAC1C2BA8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56118E-58E6-4F74-8C55-38746A82F70D}">
      <dgm:prSet phldrT="[Text]" custT="1"/>
      <dgm:spPr>
        <a:noFill/>
      </dgm:spPr>
      <dgm:t>
        <a:bodyPr/>
        <a:lstStyle/>
        <a:p>
          <a:r>
            <a:rPr lang="en-US" sz="3600" dirty="0" smtClean="0">
              <a:solidFill>
                <a:srgbClr val="283C41"/>
              </a:solidFill>
            </a:rPr>
            <a:t>The “Learning and Planning” Part</a:t>
          </a:r>
          <a:endParaRPr lang="en-US" sz="3600" dirty="0">
            <a:solidFill>
              <a:srgbClr val="283C41"/>
            </a:solidFill>
          </a:endParaRPr>
        </a:p>
      </dgm:t>
    </dgm:pt>
    <dgm:pt modelId="{0A8C9EB7-3584-42E3-8145-DE00860912E7}" type="parTrans" cxnId="{C1310DEC-6129-4CA1-AFD2-79A5E14665A0}">
      <dgm:prSet/>
      <dgm:spPr/>
      <dgm:t>
        <a:bodyPr/>
        <a:lstStyle/>
        <a:p>
          <a:endParaRPr lang="en-US"/>
        </a:p>
      </dgm:t>
    </dgm:pt>
    <dgm:pt modelId="{9A8C1CA1-2F6F-4B0A-9CB8-B4B8516B267B}" type="sibTrans" cxnId="{C1310DEC-6129-4CA1-AFD2-79A5E14665A0}">
      <dgm:prSet/>
      <dgm:spPr/>
      <dgm:t>
        <a:bodyPr/>
        <a:lstStyle/>
        <a:p>
          <a:endParaRPr lang="en-US"/>
        </a:p>
      </dgm:t>
    </dgm:pt>
    <dgm:pt modelId="{F6EB1C97-37B2-49E9-88C2-32796329A434}">
      <dgm:prSet phldrT="[Text]"/>
      <dgm:spPr>
        <a:solidFill>
          <a:srgbClr val="5DBCD2"/>
        </a:solidFill>
      </dgm:spPr>
      <dgm:t>
        <a:bodyPr/>
        <a:lstStyle/>
        <a:p>
          <a:r>
            <a:rPr lang="en-US" dirty="0" smtClean="0"/>
            <a:t>Raise awareness</a:t>
          </a:r>
          <a:endParaRPr lang="en-US" dirty="0"/>
        </a:p>
      </dgm:t>
    </dgm:pt>
    <dgm:pt modelId="{99FF4DC9-E8B4-4D00-B8A3-3B31350F82A9}" type="parTrans" cxnId="{E31D2B8F-A21D-4BDF-B339-127AF422D3DE}">
      <dgm:prSet/>
      <dgm:spPr/>
      <dgm:t>
        <a:bodyPr/>
        <a:lstStyle/>
        <a:p>
          <a:endParaRPr lang="en-US"/>
        </a:p>
      </dgm:t>
    </dgm:pt>
    <dgm:pt modelId="{7A89E93D-E49C-4974-9F3D-D9039930587C}" type="sibTrans" cxnId="{E31D2B8F-A21D-4BDF-B339-127AF422D3DE}">
      <dgm:prSet/>
      <dgm:spPr/>
      <dgm:t>
        <a:bodyPr/>
        <a:lstStyle/>
        <a:p>
          <a:endParaRPr lang="en-US"/>
        </a:p>
      </dgm:t>
    </dgm:pt>
    <dgm:pt modelId="{BD44E585-5BCB-4804-8370-1C3ADDDF0114}">
      <dgm:prSet phldrT="[Text]"/>
      <dgm:spPr>
        <a:solidFill>
          <a:srgbClr val="343C42"/>
        </a:solidFill>
      </dgm:spPr>
      <dgm:t>
        <a:bodyPr/>
        <a:lstStyle/>
        <a:p>
          <a:r>
            <a:rPr lang="en-US" dirty="0" smtClean="0"/>
            <a:t>Build competency</a:t>
          </a:r>
          <a:endParaRPr lang="en-US" dirty="0"/>
        </a:p>
      </dgm:t>
    </dgm:pt>
    <dgm:pt modelId="{B11D997F-A762-411A-BF72-356F1FFEFD6C}" type="parTrans" cxnId="{BF8BAE84-245C-4A0D-A6CC-5BA0FC652A44}">
      <dgm:prSet/>
      <dgm:spPr/>
      <dgm:t>
        <a:bodyPr/>
        <a:lstStyle/>
        <a:p>
          <a:endParaRPr lang="en-US"/>
        </a:p>
      </dgm:t>
    </dgm:pt>
    <dgm:pt modelId="{340BA817-3034-414A-8861-582FA3BB80EE}" type="sibTrans" cxnId="{BF8BAE84-245C-4A0D-A6CC-5BA0FC652A44}">
      <dgm:prSet/>
      <dgm:spPr/>
      <dgm:t>
        <a:bodyPr/>
        <a:lstStyle/>
        <a:p>
          <a:endParaRPr lang="en-US"/>
        </a:p>
      </dgm:t>
    </dgm:pt>
    <dgm:pt modelId="{E00ADA87-313C-484B-B786-ADAF869CC8AB}">
      <dgm:prSet phldrT="[Text]" custT="1"/>
      <dgm:spPr>
        <a:noFill/>
      </dgm:spPr>
      <dgm:t>
        <a:bodyPr/>
        <a:lstStyle/>
        <a:p>
          <a:r>
            <a:rPr lang="en-US" sz="3600" dirty="0" smtClean="0">
              <a:solidFill>
                <a:srgbClr val="283C41"/>
              </a:solidFill>
            </a:rPr>
            <a:t>The “Do” Part</a:t>
          </a:r>
          <a:endParaRPr lang="en-US" sz="3600" dirty="0">
            <a:solidFill>
              <a:srgbClr val="283C41"/>
            </a:solidFill>
          </a:endParaRPr>
        </a:p>
      </dgm:t>
    </dgm:pt>
    <dgm:pt modelId="{305167E0-B9D7-405D-AFE7-2DDA6337E80E}" type="parTrans" cxnId="{59D8F5FB-7ED2-400B-BBE0-F9B0439DD4CD}">
      <dgm:prSet/>
      <dgm:spPr/>
      <dgm:t>
        <a:bodyPr/>
        <a:lstStyle/>
        <a:p>
          <a:endParaRPr lang="en-US"/>
        </a:p>
      </dgm:t>
    </dgm:pt>
    <dgm:pt modelId="{16F8D534-E15E-4B60-ABD7-ADF61350FAC1}" type="sibTrans" cxnId="{59D8F5FB-7ED2-400B-BBE0-F9B0439DD4CD}">
      <dgm:prSet/>
      <dgm:spPr/>
      <dgm:t>
        <a:bodyPr/>
        <a:lstStyle/>
        <a:p>
          <a:endParaRPr lang="en-US"/>
        </a:p>
      </dgm:t>
    </dgm:pt>
    <dgm:pt modelId="{36109DBC-839B-4939-95C0-1A07A883E64F}">
      <dgm:prSet phldrT="[Text]"/>
      <dgm:spPr>
        <a:solidFill>
          <a:srgbClr val="D5CF24"/>
        </a:solidFill>
      </dgm:spPr>
      <dgm:t>
        <a:bodyPr/>
        <a:lstStyle/>
        <a:p>
          <a:r>
            <a:rPr lang="en-US" dirty="0" smtClean="0"/>
            <a:t>Capital funding</a:t>
          </a:r>
          <a:endParaRPr lang="en-US" dirty="0"/>
        </a:p>
      </dgm:t>
    </dgm:pt>
    <dgm:pt modelId="{9A472557-55BD-4918-9A03-0F9994DC0218}" type="parTrans" cxnId="{D81F95E7-62CE-4010-BF9B-5F86920E3442}">
      <dgm:prSet/>
      <dgm:spPr/>
      <dgm:t>
        <a:bodyPr/>
        <a:lstStyle/>
        <a:p>
          <a:endParaRPr lang="en-US"/>
        </a:p>
      </dgm:t>
    </dgm:pt>
    <dgm:pt modelId="{48EACE71-A758-4BD0-BA68-2CCF3319863C}" type="sibTrans" cxnId="{D81F95E7-62CE-4010-BF9B-5F86920E3442}">
      <dgm:prSet/>
      <dgm:spPr/>
      <dgm:t>
        <a:bodyPr/>
        <a:lstStyle/>
        <a:p>
          <a:endParaRPr lang="en-US"/>
        </a:p>
      </dgm:t>
    </dgm:pt>
    <dgm:pt modelId="{D9510994-590A-4C73-9557-90D61F1C1F00}">
      <dgm:prSet phldrT="[Text]"/>
      <dgm:spPr>
        <a:solidFill>
          <a:srgbClr val="FF680F"/>
        </a:solidFill>
      </dgm:spPr>
      <dgm:t>
        <a:bodyPr/>
        <a:lstStyle/>
        <a:p>
          <a:r>
            <a:rPr lang="en-US" dirty="0" smtClean="0"/>
            <a:t>Share learnings</a:t>
          </a:r>
          <a:endParaRPr lang="en-US" dirty="0"/>
        </a:p>
      </dgm:t>
    </dgm:pt>
    <dgm:pt modelId="{AE536A6F-DB7D-495F-93C2-48092EDA99A8}" type="parTrans" cxnId="{BFA5D986-60DE-4B87-86B2-957B7A201ABB}">
      <dgm:prSet/>
      <dgm:spPr/>
      <dgm:t>
        <a:bodyPr/>
        <a:lstStyle/>
        <a:p>
          <a:endParaRPr lang="en-US"/>
        </a:p>
      </dgm:t>
    </dgm:pt>
    <dgm:pt modelId="{10798882-339C-4F29-8136-730BBF199148}" type="sibTrans" cxnId="{BFA5D986-60DE-4B87-86B2-957B7A201ABB}">
      <dgm:prSet/>
      <dgm:spPr/>
      <dgm:t>
        <a:bodyPr/>
        <a:lstStyle/>
        <a:p>
          <a:endParaRPr lang="en-US"/>
        </a:p>
      </dgm:t>
    </dgm:pt>
    <dgm:pt modelId="{7FE8F510-C0D7-4BC9-A652-43B920F2D964}">
      <dgm:prSet phldrT="[Text]"/>
      <dgm:spPr>
        <a:solidFill>
          <a:srgbClr val="5B9A3A"/>
        </a:solidFill>
      </dgm:spPr>
      <dgm:t>
        <a:bodyPr/>
        <a:lstStyle/>
        <a:p>
          <a:r>
            <a:rPr lang="en-US" dirty="0" smtClean="0"/>
            <a:t>Develop energy plan</a:t>
          </a:r>
          <a:endParaRPr lang="en-US" dirty="0"/>
        </a:p>
      </dgm:t>
    </dgm:pt>
    <dgm:pt modelId="{799691D4-EBB1-4B93-85ED-7118FD1399F6}" type="parTrans" cxnId="{022CBEBF-1D5B-4239-A8E0-C0185688F1EB}">
      <dgm:prSet/>
      <dgm:spPr/>
      <dgm:t>
        <a:bodyPr/>
        <a:lstStyle/>
        <a:p>
          <a:endParaRPr lang="en-US"/>
        </a:p>
      </dgm:t>
    </dgm:pt>
    <dgm:pt modelId="{62F1247B-1568-4778-A0A1-DC135DDDB75F}" type="sibTrans" cxnId="{022CBEBF-1D5B-4239-A8E0-C0185688F1EB}">
      <dgm:prSet/>
      <dgm:spPr/>
      <dgm:t>
        <a:bodyPr/>
        <a:lstStyle/>
        <a:p>
          <a:endParaRPr lang="en-US"/>
        </a:p>
      </dgm:t>
    </dgm:pt>
    <dgm:pt modelId="{83CB7D7F-D91B-4047-A64B-6D79945963FE}">
      <dgm:prSet phldrT="[Text]"/>
      <dgm:spPr>
        <a:solidFill>
          <a:srgbClr val="D5CF24"/>
        </a:solidFill>
      </dgm:spPr>
      <dgm:t>
        <a:bodyPr/>
        <a:lstStyle/>
        <a:p>
          <a:r>
            <a:rPr lang="en-US" dirty="0" smtClean="0"/>
            <a:t>Engage communities</a:t>
          </a:r>
          <a:endParaRPr lang="en-US" dirty="0"/>
        </a:p>
      </dgm:t>
    </dgm:pt>
    <dgm:pt modelId="{D820E36F-752D-4C92-AFA5-3270EEBD1603}" type="parTrans" cxnId="{13A35128-EBA2-43E4-8625-DE60573281FA}">
      <dgm:prSet/>
      <dgm:spPr/>
      <dgm:t>
        <a:bodyPr/>
        <a:lstStyle/>
        <a:p>
          <a:endParaRPr lang="en-US"/>
        </a:p>
      </dgm:t>
    </dgm:pt>
    <dgm:pt modelId="{CE85A70A-4DBE-4B61-BFE4-A6756C0A7E69}" type="sibTrans" cxnId="{13A35128-EBA2-43E4-8625-DE60573281FA}">
      <dgm:prSet/>
      <dgm:spPr/>
      <dgm:t>
        <a:bodyPr/>
        <a:lstStyle/>
        <a:p>
          <a:endParaRPr lang="en-US"/>
        </a:p>
      </dgm:t>
    </dgm:pt>
    <dgm:pt modelId="{969E43EF-28BD-47B0-B59E-7D141E50C525}">
      <dgm:prSet phldrT="[Text]"/>
      <dgm:spPr>
        <a:solidFill>
          <a:srgbClr val="066A8F"/>
        </a:solidFill>
      </dgm:spPr>
      <dgm:t>
        <a:bodyPr/>
        <a:lstStyle/>
        <a:p>
          <a:r>
            <a:rPr lang="en-US" dirty="0" smtClean="0"/>
            <a:t>National network</a:t>
          </a:r>
          <a:endParaRPr lang="en-US" dirty="0"/>
        </a:p>
      </dgm:t>
    </dgm:pt>
    <dgm:pt modelId="{60B4F5B6-1A2F-4C09-94CF-01A56DC1AB03}" type="parTrans" cxnId="{B30FD46F-F309-41D2-AC59-F0ECCDE6A7AB}">
      <dgm:prSet/>
      <dgm:spPr/>
      <dgm:t>
        <a:bodyPr/>
        <a:lstStyle/>
        <a:p>
          <a:endParaRPr lang="en-US"/>
        </a:p>
      </dgm:t>
    </dgm:pt>
    <dgm:pt modelId="{FE20B4C3-28D5-4125-8D1A-538356FA390B}" type="sibTrans" cxnId="{B30FD46F-F309-41D2-AC59-F0ECCDE6A7AB}">
      <dgm:prSet/>
      <dgm:spPr/>
      <dgm:t>
        <a:bodyPr/>
        <a:lstStyle/>
        <a:p>
          <a:endParaRPr lang="en-US"/>
        </a:p>
      </dgm:t>
    </dgm:pt>
    <dgm:pt modelId="{F7F7A422-0678-41E3-BF3B-D014E8029B90}">
      <dgm:prSet phldrT="[Text]"/>
      <dgm:spPr>
        <a:solidFill>
          <a:srgbClr val="5DBCD2"/>
        </a:solidFill>
      </dgm:spPr>
      <dgm:t>
        <a:bodyPr/>
        <a:lstStyle/>
        <a:p>
          <a:r>
            <a:rPr lang="en-US" dirty="0" smtClean="0"/>
            <a:t>€25 million in 2017</a:t>
          </a:r>
          <a:endParaRPr lang="en-US" dirty="0"/>
        </a:p>
      </dgm:t>
    </dgm:pt>
    <dgm:pt modelId="{A08D97EA-3742-4444-AD57-357A549A4BBB}" type="parTrans" cxnId="{6C652AAF-5D50-48F9-AF1A-72C7CE89DA6A}">
      <dgm:prSet/>
      <dgm:spPr/>
      <dgm:t>
        <a:bodyPr/>
        <a:lstStyle/>
        <a:p>
          <a:endParaRPr lang="en-US"/>
        </a:p>
      </dgm:t>
    </dgm:pt>
    <dgm:pt modelId="{BE415FD3-7AD6-42C9-AB91-21022085B0CF}" type="sibTrans" cxnId="{6C652AAF-5D50-48F9-AF1A-72C7CE89DA6A}">
      <dgm:prSet/>
      <dgm:spPr/>
      <dgm:t>
        <a:bodyPr/>
        <a:lstStyle/>
        <a:p>
          <a:endParaRPr lang="en-US"/>
        </a:p>
      </dgm:t>
    </dgm:pt>
    <dgm:pt modelId="{2195167C-AD5A-4A8D-85A8-28E36908988F}">
      <dgm:prSet phldrT="[Text]"/>
      <dgm:spPr>
        <a:solidFill>
          <a:srgbClr val="343C42"/>
        </a:solidFill>
      </dgm:spPr>
      <dgm:t>
        <a:bodyPr/>
        <a:lstStyle/>
        <a:p>
          <a:r>
            <a:rPr lang="en-US" dirty="0" smtClean="0"/>
            <a:t>Community impact </a:t>
          </a:r>
          <a:endParaRPr lang="en-US" dirty="0"/>
        </a:p>
      </dgm:t>
    </dgm:pt>
    <dgm:pt modelId="{63D4E401-D44F-4A57-9946-8B5EAB90690B}" type="parTrans" cxnId="{176E381C-2015-4EBF-9540-1B02736953F7}">
      <dgm:prSet/>
      <dgm:spPr/>
      <dgm:t>
        <a:bodyPr/>
        <a:lstStyle/>
        <a:p>
          <a:endParaRPr lang="en-US"/>
        </a:p>
      </dgm:t>
    </dgm:pt>
    <dgm:pt modelId="{19AFB9A7-6EF6-4915-8FA8-73FD8276811A}" type="sibTrans" cxnId="{176E381C-2015-4EBF-9540-1B02736953F7}">
      <dgm:prSet/>
      <dgm:spPr/>
      <dgm:t>
        <a:bodyPr/>
        <a:lstStyle/>
        <a:p>
          <a:endParaRPr lang="en-US"/>
        </a:p>
      </dgm:t>
    </dgm:pt>
    <dgm:pt modelId="{461AC9BC-C396-45FF-8797-EF4EA056FF4A}">
      <dgm:prSet phldrT="[Text]"/>
      <dgm:spPr>
        <a:solidFill>
          <a:srgbClr val="FF680F"/>
        </a:solidFill>
      </dgm:spPr>
      <dgm:t>
        <a:bodyPr/>
        <a:lstStyle/>
        <a:p>
          <a:r>
            <a:rPr lang="en-US" dirty="0" smtClean="0"/>
            <a:t>Finds solutions</a:t>
          </a:r>
          <a:endParaRPr lang="en-US" dirty="0"/>
        </a:p>
      </dgm:t>
    </dgm:pt>
    <dgm:pt modelId="{A72C58BB-6937-48AF-A092-D6F9FAE149EB}" type="parTrans" cxnId="{F85366B1-6F2A-45BA-9712-568FC1498AB2}">
      <dgm:prSet/>
      <dgm:spPr/>
      <dgm:t>
        <a:bodyPr/>
        <a:lstStyle/>
        <a:p>
          <a:endParaRPr lang="en-US"/>
        </a:p>
      </dgm:t>
    </dgm:pt>
    <dgm:pt modelId="{5F0CCF25-2013-41D0-92A3-B1CBF0520957}" type="sibTrans" cxnId="{F85366B1-6F2A-45BA-9712-568FC1498AB2}">
      <dgm:prSet/>
      <dgm:spPr/>
      <dgm:t>
        <a:bodyPr/>
        <a:lstStyle/>
        <a:p>
          <a:endParaRPr lang="en-US"/>
        </a:p>
      </dgm:t>
    </dgm:pt>
    <dgm:pt modelId="{D09F802A-0A30-4EBA-8A53-D14D9C535D12}">
      <dgm:prSet phldrT="[Text]"/>
      <dgm:spPr>
        <a:solidFill>
          <a:srgbClr val="5B9A3A"/>
        </a:solidFill>
      </dgm:spPr>
      <dgm:t>
        <a:bodyPr/>
        <a:lstStyle/>
        <a:p>
          <a:r>
            <a:rPr lang="en-US" dirty="0" smtClean="0"/>
            <a:t>Builds partnerships</a:t>
          </a:r>
          <a:endParaRPr lang="en-US" dirty="0"/>
        </a:p>
      </dgm:t>
    </dgm:pt>
    <dgm:pt modelId="{5496EF7B-F6BD-4F9C-A61B-20D390ED4466}" type="parTrans" cxnId="{D406C52E-2D1E-4AC3-BFDA-3E4C618C4555}">
      <dgm:prSet/>
      <dgm:spPr/>
      <dgm:t>
        <a:bodyPr/>
        <a:lstStyle/>
        <a:p>
          <a:endParaRPr lang="en-US"/>
        </a:p>
      </dgm:t>
    </dgm:pt>
    <dgm:pt modelId="{007217A5-FFED-4DE4-AEFE-AFAB7F4B6F38}" type="sibTrans" cxnId="{D406C52E-2D1E-4AC3-BFDA-3E4C618C4555}">
      <dgm:prSet/>
      <dgm:spPr/>
      <dgm:t>
        <a:bodyPr/>
        <a:lstStyle/>
        <a:p>
          <a:endParaRPr lang="en-US"/>
        </a:p>
      </dgm:t>
    </dgm:pt>
    <dgm:pt modelId="{4CA1460C-B450-4B5C-A5CD-09BF5AAF4834}">
      <dgm:prSet phldrT="[Text]"/>
      <dgm:spPr>
        <a:solidFill>
          <a:srgbClr val="0ECBAF"/>
        </a:solidFill>
      </dgm:spPr>
      <dgm:t>
        <a:bodyPr/>
        <a:lstStyle/>
        <a:p>
          <a:r>
            <a:rPr lang="en-US" dirty="0" smtClean="0"/>
            <a:t>Always open</a:t>
          </a:r>
          <a:endParaRPr lang="en-US" dirty="0"/>
        </a:p>
      </dgm:t>
    </dgm:pt>
    <dgm:pt modelId="{12083EC7-C11B-476D-8E49-1270E6C03853}" type="parTrans" cxnId="{9ED52385-1BA7-47D7-9245-260EBDA299DA}">
      <dgm:prSet/>
      <dgm:spPr/>
      <dgm:t>
        <a:bodyPr/>
        <a:lstStyle/>
        <a:p>
          <a:endParaRPr lang="en-US"/>
        </a:p>
      </dgm:t>
    </dgm:pt>
    <dgm:pt modelId="{170FFF4B-7C45-4D60-AC9F-0001E63E1BB0}" type="sibTrans" cxnId="{9ED52385-1BA7-47D7-9245-260EBDA299DA}">
      <dgm:prSet/>
      <dgm:spPr/>
      <dgm:t>
        <a:bodyPr/>
        <a:lstStyle/>
        <a:p>
          <a:endParaRPr lang="en-US"/>
        </a:p>
      </dgm:t>
    </dgm:pt>
    <dgm:pt modelId="{2B3E1E57-F160-414D-BE02-C220FE16A62D}">
      <dgm:prSet phldrT="[Text]"/>
      <dgm:spPr>
        <a:solidFill>
          <a:srgbClr val="0ECBAF"/>
        </a:solidFill>
      </dgm:spPr>
      <dgm:t>
        <a:bodyPr/>
        <a:lstStyle/>
        <a:p>
          <a:r>
            <a:rPr lang="en-US" dirty="0" smtClean="0"/>
            <a:t>Shorter timeframe</a:t>
          </a:r>
          <a:endParaRPr lang="en-US" dirty="0"/>
        </a:p>
      </dgm:t>
    </dgm:pt>
    <dgm:pt modelId="{D9753C05-7678-4E82-93B4-33EE013BD279}" type="parTrans" cxnId="{34C17C9E-8C04-45D4-BB48-971F67370522}">
      <dgm:prSet/>
      <dgm:spPr/>
      <dgm:t>
        <a:bodyPr/>
        <a:lstStyle/>
        <a:p>
          <a:endParaRPr lang="en-US"/>
        </a:p>
      </dgm:t>
    </dgm:pt>
    <dgm:pt modelId="{79513A2D-6763-4EA3-840C-4A85D1D6C7F3}" type="sibTrans" cxnId="{34C17C9E-8C04-45D4-BB48-971F67370522}">
      <dgm:prSet/>
      <dgm:spPr/>
      <dgm:t>
        <a:bodyPr/>
        <a:lstStyle/>
        <a:p>
          <a:endParaRPr lang="en-US"/>
        </a:p>
      </dgm:t>
    </dgm:pt>
    <dgm:pt modelId="{0D363D5C-0879-400A-8DC3-F180A7D3DE30}">
      <dgm:prSet phldrT="[Text]"/>
      <dgm:spPr>
        <a:solidFill>
          <a:srgbClr val="066A8F"/>
        </a:solidFill>
      </dgm:spPr>
      <dgm:t>
        <a:bodyPr/>
        <a:lstStyle/>
        <a:p>
          <a:r>
            <a:rPr lang="en-US" dirty="0" smtClean="0"/>
            <a:t>Competition</a:t>
          </a:r>
          <a:endParaRPr lang="en-US" dirty="0"/>
        </a:p>
      </dgm:t>
    </dgm:pt>
    <dgm:pt modelId="{C3625A03-184B-4FCB-A945-9F8BCB3DA76D}" type="parTrans" cxnId="{AA1B4456-B155-45C6-8FE1-445B4F755FCD}">
      <dgm:prSet/>
      <dgm:spPr/>
      <dgm:t>
        <a:bodyPr/>
        <a:lstStyle/>
        <a:p>
          <a:endParaRPr lang="en-US"/>
        </a:p>
      </dgm:t>
    </dgm:pt>
    <dgm:pt modelId="{48C5E37E-D2EC-4C1D-8D65-AC8CC4141209}" type="sibTrans" cxnId="{AA1B4456-B155-45C6-8FE1-445B4F755FCD}">
      <dgm:prSet/>
      <dgm:spPr/>
      <dgm:t>
        <a:bodyPr/>
        <a:lstStyle/>
        <a:p>
          <a:endParaRPr lang="en-US"/>
        </a:p>
      </dgm:t>
    </dgm:pt>
    <dgm:pt modelId="{1932961A-02BD-4A81-864A-F8BEE452127B}" type="pres">
      <dgm:prSet presAssocID="{7A05DCF1-9A56-45BF-B1EE-0A2DAC1C2B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002E01-C7BA-4B12-96F3-D9FC726228EE}" type="pres">
      <dgm:prSet presAssocID="{B156118E-58E6-4F74-8C55-38746A82F70D}" presName="compNode" presStyleCnt="0"/>
      <dgm:spPr/>
    </dgm:pt>
    <dgm:pt modelId="{8394F7E2-0D2C-4831-BF46-2F223BF2534E}" type="pres">
      <dgm:prSet presAssocID="{B156118E-58E6-4F74-8C55-38746A82F70D}" presName="aNode" presStyleLbl="bgShp" presStyleIdx="0" presStyleCnt="2"/>
      <dgm:spPr/>
      <dgm:t>
        <a:bodyPr/>
        <a:lstStyle/>
        <a:p>
          <a:endParaRPr lang="en-US"/>
        </a:p>
      </dgm:t>
    </dgm:pt>
    <dgm:pt modelId="{1C54F064-E073-47D4-9BAA-F743B994523D}" type="pres">
      <dgm:prSet presAssocID="{B156118E-58E6-4F74-8C55-38746A82F70D}" presName="textNode" presStyleLbl="bgShp" presStyleIdx="0" presStyleCnt="2"/>
      <dgm:spPr/>
      <dgm:t>
        <a:bodyPr/>
        <a:lstStyle/>
        <a:p>
          <a:endParaRPr lang="en-US"/>
        </a:p>
      </dgm:t>
    </dgm:pt>
    <dgm:pt modelId="{CB0E2984-A78F-4863-BAA1-D3AA4EBF9654}" type="pres">
      <dgm:prSet presAssocID="{B156118E-58E6-4F74-8C55-38746A82F70D}" presName="compChildNode" presStyleCnt="0"/>
      <dgm:spPr/>
    </dgm:pt>
    <dgm:pt modelId="{5D96C331-4257-480C-81A4-9AD98B62B221}" type="pres">
      <dgm:prSet presAssocID="{B156118E-58E6-4F74-8C55-38746A82F70D}" presName="theInnerList" presStyleCnt="0"/>
      <dgm:spPr/>
    </dgm:pt>
    <dgm:pt modelId="{D5AA1A4A-00EE-445A-B544-7EB9E60F723E}" type="pres">
      <dgm:prSet presAssocID="{83CB7D7F-D91B-4047-A64B-6D79945963FE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F9FB2-2EF2-4A36-9D71-9615E6F038A6}" type="pres">
      <dgm:prSet presAssocID="{83CB7D7F-D91B-4047-A64B-6D79945963FE}" presName="aSpace2" presStyleCnt="0"/>
      <dgm:spPr/>
    </dgm:pt>
    <dgm:pt modelId="{4CD51260-ABDA-4983-AD26-4B6D8BA6BEC0}" type="pres">
      <dgm:prSet presAssocID="{969E43EF-28BD-47B0-B59E-7D141E50C525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A3EB3-32EE-48CD-B0E8-81FC5D82FE4A}" type="pres">
      <dgm:prSet presAssocID="{969E43EF-28BD-47B0-B59E-7D141E50C525}" presName="aSpace2" presStyleCnt="0"/>
      <dgm:spPr/>
    </dgm:pt>
    <dgm:pt modelId="{91C66C56-7D68-4DFB-99EC-12C624D8C127}" type="pres">
      <dgm:prSet presAssocID="{F6EB1C97-37B2-49E9-88C2-32796329A434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37484-4D09-4EB6-BA76-38272E424081}" type="pres">
      <dgm:prSet presAssocID="{F6EB1C97-37B2-49E9-88C2-32796329A434}" presName="aSpace2" presStyleCnt="0"/>
      <dgm:spPr/>
    </dgm:pt>
    <dgm:pt modelId="{8639D1A9-ACB3-4753-ACA6-F6D24DA7E20A}" type="pres">
      <dgm:prSet presAssocID="{BD44E585-5BCB-4804-8370-1C3ADDDF0114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8DA9C-85C7-4E06-9D25-B4954A246ECF}" type="pres">
      <dgm:prSet presAssocID="{BD44E585-5BCB-4804-8370-1C3ADDDF0114}" presName="aSpace2" presStyleCnt="0"/>
      <dgm:spPr/>
    </dgm:pt>
    <dgm:pt modelId="{6EEF7AB4-690A-4A65-84E3-7E0EC130E8B3}" type="pres">
      <dgm:prSet presAssocID="{D9510994-590A-4C73-9557-90D61F1C1F00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9A6C5-8398-47C4-B4CA-E51A1EADAB05}" type="pres">
      <dgm:prSet presAssocID="{D9510994-590A-4C73-9557-90D61F1C1F00}" presName="aSpace2" presStyleCnt="0"/>
      <dgm:spPr/>
    </dgm:pt>
    <dgm:pt modelId="{352614B7-FC53-4C3A-B627-1035F6F6A4A6}" type="pres">
      <dgm:prSet presAssocID="{7FE8F510-C0D7-4BC9-A652-43B920F2D964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E94D2-FF88-47A6-B208-AADFDFBF5A1E}" type="pres">
      <dgm:prSet presAssocID="{7FE8F510-C0D7-4BC9-A652-43B920F2D964}" presName="aSpace2" presStyleCnt="0"/>
      <dgm:spPr/>
    </dgm:pt>
    <dgm:pt modelId="{BE8B39FE-D184-41FA-8B15-1086C989900E}" type="pres">
      <dgm:prSet presAssocID="{4CA1460C-B450-4B5C-A5CD-09BF5AAF4834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A045-7765-48F9-8811-66222E791114}" type="pres">
      <dgm:prSet presAssocID="{B156118E-58E6-4F74-8C55-38746A82F70D}" presName="aSpace" presStyleCnt="0"/>
      <dgm:spPr/>
    </dgm:pt>
    <dgm:pt modelId="{04300D21-3B74-4D86-8C17-1E161078EC12}" type="pres">
      <dgm:prSet presAssocID="{E00ADA87-313C-484B-B786-ADAF869CC8AB}" presName="compNode" presStyleCnt="0"/>
      <dgm:spPr/>
    </dgm:pt>
    <dgm:pt modelId="{AB9C346D-681D-47D9-8091-32B7D59B2F6E}" type="pres">
      <dgm:prSet presAssocID="{E00ADA87-313C-484B-B786-ADAF869CC8AB}" presName="aNode" presStyleLbl="bgShp" presStyleIdx="1" presStyleCnt="2"/>
      <dgm:spPr/>
      <dgm:t>
        <a:bodyPr/>
        <a:lstStyle/>
        <a:p>
          <a:endParaRPr lang="en-US"/>
        </a:p>
      </dgm:t>
    </dgm:pt>
    <dgm:pt modelId="{B0437E89-291C-495A-85CC-DAE9F45C6281}" type="pres">
      <dgm:prSet presAssocID="{E00ADA87-313C-484B-B786-ADAF869CC8AB}" presName="textNode" presStyleLbl="bgShp" presStyleIdx="1" presStyleCnt="2"/>
      <dgm:spPr/>
      <dgm:t>
        <a:bodyPr/>
        <a:lstStyle/>
        <a:p>
          <a:endParaRPr lang="en-US"/>
        </a:p>
      </dgm:t>
    </dgm:pt>
    <dgm:pt modelId="{5E6B56F8-422E-43E5-B61A-204D2FB941C1}" type="pres">
      <dgm:prSet presAssocID="{E00ADA87-313C-484B-B786-ADAF869CC8AB}" presName="compChildNode" presStyleCnt="0"/>
      <dgm:spPr/>
    </dgm:pt>
    <dgm:pt modelId="{3BBDA88E-4B7B-4A8A-A342-EA6E193B4D08}" type="pres">
      <dgm:prSet presAssocID="{E00ADA87-313C-484B-B786-ADAF869CC8AB}" presName="theInnerList" presStyleCnt="0"/>
      <dgm:spPr/>
    </dgm:pt>
    <dgm:pt modelId="{2E8A06BB-248E-49C3-85DE-7804E2040AC7}" type="pres">
      <dgm:prSet presAssocID="{36109DBC-839B-4939-95C0-1A07A883E64F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ED9E5-394A-4F4B-9E10-95DBC048B1A9}" type="pres">
      <dgm:prSet presAssocID="{36109DBC-839B-4939-95C0-1A07A883E64F}" presName="aSpace2" presStyleCnt="0"/>
      <dgm:spPr/>
    </dgm:pt>
    <dgm:pt modelId="{8DD21BF9-2041-4718-8658-23706DB9E446}" type="pres">
      <dgm:prSet presAssocID="{0D363D5C-0879-400A-8DC3-F180A7D3DE30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403F8-4DAF-4FBE-AE89-8EA1A90D32D9}" type="pres">
      <dgm:prSet presAssocID="{0D363D5C-0879-400A-8DC3-F180A7D3DE30}" presName="aSpace2" presStyleCnt="0"/>
      <dgm:spPr/>
    </dgm:pt>
    <dgm:pt modelId="{6538E5D2-5354-4A1F-BC3C-EA806C925E5E}" type="pres">
      <dgm:prSet presAssocID="{F7F7A422-0678-41E3-BF3B-D014E8029B90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33FB1-5253-481B-8A49-4C7D1504E6D8}" type="pres">
      <dgm:prSet presAssocID="{F7F7A422-0678-41E3-BF3B-D014E8029B90}" presName="aSpace2" presStyleCnt="0"/>
      <dgm:spPr/>
    </dgm:pt>
    <dgm:pt modelId="{8F23243D-6885-4AA8-B00A-85FC67F0D729}" type="pres">
      <dgm:prSet presAssocID="{2195167C-AD5A-4A8D-85A8-28E36908988F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38AF1-29C9-4801-A3F4-49F8764CAE05}" type="pres">
      <dgm:prSet presAssocID="{2195167C-AD5A-4A8D-85A8-28E36908988F}" presName="aSpace2" presStyleCnt="0"/>
      <dgm:spPr/>
    </dgm:pt>
    <dgm:pt modelId="{6ED8ED1F-0432-4E60-BDA8-CF937FA60564}" type="pres">
      <dgm:prSet presAssocID="{461AC9BC-C396-45FF-8797-EF4EA056FF4A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7DBAC-9819-4C3E-B52A-80A61D9A88A6}" type="pres">
      <dgm:prSet presAssocID="{461AC9BC-C396-45FF-8797-EF4EA056FF4A}" presName="aSpace2" presStyleCnt="0"/>
      <dgm:spPr/>
    </dgm:pt>
    <dgm:pt modelId="{7958F2D9-0E52-4870-B450-28545BCC7B8A}" type="pres">
      <dgm:prSet presAssocID="{D09F802A-0A30-4EBA-8A53-D14D9C535D12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0A4AE-B0CA-4CC8-BB52-AB797651C08D}" type="pres">
      <dgm:prSet presAssocID="{D09F802A-0A30-4EBA-8A53-D14D9C535D12}" presName="aSpace2" presStyleCnt="0"/>
      <dgm:spPr/>
    </dgm:pt>
    <dgm:pt modelId="{7A21877F-3950-47AA-B0CB-87AE59A3FEBF}" type="pres">
      <dgm:prSet presAssocID="{2B3E1E57-F160-414D-BE02-C220FE16A62D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9A3B9-2998-4D76-B417-06DDA83DBE0B}" type="presOf" srcId="{7A05DCF1-9A56-45BF-B1EE-0A2DAC1C2BA8}" destId="{1932961A-02BD-4A81-864A-F8BEE452127B}" srcOrd="0" destOrd="0" presId="urn:microsoft.com/office/officeart/2005/8/layout/lProcess2"/>
    <dgm:cxn modelId="{DFD174EC-81E1-4B92-B9B2-8EB2FDE1EF2A}" type="presOf" srcId="{B156118E-58E6-4F74-8C55-38746A82F70D}" destId="{8394F7E2-0D2C-4831-BF46-2F223BF2534E}" srcOrd="0" destOrd="0" presId="urn:microsoft.com/office/officeart/2005/8/layout/lProcess2"/>
    <dgm:cxn modelId="{F85366B1-6F2A-45BA-9712-568FC1498AB2}" srcId="{E00ADA87-313C-484B-B786-ADAF869CC8AB}" destId="{461AC9BC-C396-45FF-8797-EF4EA056FF4A}" srcOrd="4" destOrd="0" parTransId="{A72C58BB-6937-48AF-A092-D6F9FAE149EB}" sibTransId="{5F0CCF25-2013-41D0-92A3-B1CBF0520957}"/>
    <dgm:cxn modelId="{59D8F5FB-7ED2-400B-BBE0-F9B0439DD4CD}" srcId="{7A05DCF1-9A56-45BF-B1EE-0A2DAC1C2BA8}" destId="{E00ADA87-313C-484B-B786-ADAF869CC8AB}" srcOrd="1" destOrd="0" parTransId="{305167E0-B9D7-405D-AFE7-2DDA6337E80E}" sibTransId="{16F8D534-E15E-4B60-ABD7-ADF61350FAC1}"/>
    <dgm:cxn modelId="{34BE2E26-501A-4ED2-9A20-20EC0B308560}" type="presOf" srcId="{0D363D5C-0879-400A-8DC3-F180A7D3DE30}" destId="{8DD21BF9-2041-4718-8658-23706DB9E446}" srcOrd="0" destOrd="0" presId="urn:microsoft.com/office/officeart/2005/8/layout/lProcess2"/>
    <dgm:cxn modelId="{B30FD46F-F309-41D2-AC59-F0ECCDE6A7AB}" srcId="{B156118E-58E6-4F74-8C55-38746A82F70D}" destId="{969E43EF-28BD-47B0-B59E-7D141E50C525}" srcOrd="1" destOrd="0" parTransId="{60B4F5B6-1A2F-4C09-94CF-01A56DC1AB03}" sibTransId="{FE20B4C3-28D5-4125-8D1A-538356FA390B}"/>
    <dgm:cxn modelId="{BFA5D986-60DE-4B87-86B2-957B7A201ABB}" srcId="{B156118E-58E6-4F74-8C55-38746A82F70D}" destId="{D9510994-590A-4C73-9557-90D61F1C1F00}" srcOrd="4" destOrd="0" parTransId="{AE536A6F-DB7D-495F-93C2-48092EDA99A8}" sibTransId="{10798882-339C-4F29-8136-730BBF199148}"/>
    <dgm:cxn modelId="{176E381C-2015-4EBF-9540-1B02736953F7}" srcId="{E00ADA87-313C-484B-B786-ADAF869CC8AB}" destId="{2195167C-AD5A-4A8D-85A8-28E36908988F}" srcOrd="3" destOrd="0" parTransId="{63D4E401-D44F-4A57-9946-8B5EAB90690B}" sibTransId="{19AFB9A7-6EF6-4915-8FA8-73FD8276811A}"/>
    <dgm:cxn modelId="{13A35128-EBA2-43E4-8625-DE60573281FA}" srcId="{B156118E-58E6-4F74-8C55-38746A82F70D}" destId="{83CB7D7F-D91B-4047-A64B-6D79945963FE}" srcOrd="0" destOrd="0" parTransId="{D820E36F-752D-4C92-AFA5-3270EEBD1603}" sibTransId="{CE85A70A-4DBE-4B61-BFE4-A6756C0A7E69}"/>
    <dgm:cxn modelId="{BAFC6E73-828A-4DFA-9A74-83C46C5148A9}" type="presOf" srcId="{BD44E585-5BCB-4804-8370-1C3ADDDF0114}" destId="{8639D1A9-ACB3-4753-ACA6-F6D24DA7E20A}" srcOrd="0" destOrd="0" presId="urn:microsoft.com/office/officeart/2005/8/layout/lProcess2"/>
    <dgm:cxn modelId="{34C17C9E-8C04-45D4-BB48-971F67370522}" srcId="{E00ADA87-313C-484B-B786-ADAF869CC8AB}" destId="{2B3E1E57-F160-414D-BE02-C220FE16A62D}" srcOrd="6" destOrd="0" parTransId="{D9753C05-7678-4E82-93B4-33EE013BD279}" sibTransId="{79513A2D-6763-4EA3-840C-4A85D1D6C7F3}"/>
    <dgm:cxn modelId="{01D313CF-A2DF-481D-915F-689E0EFDCA80}" type="presOf" srcId="{461AC9BC-C396-45FF-8797-EF4EA056FF4A}" destId="{6ED8ED1F-0432-4E60-BDA8-CF937FA60564}" srcOrd="0" destOrd="0" presId="urn:microsoft.com/office/officeart/2005/8/layout/lProcess2"/>
    <dgm:cxn modelId="{2CA053CE-37EB-49A9-91E2-B39C51395084}" type="presOf" srcId="{2195167C-AD5A-4A8D-85A8-28E36908988F}" destId="{8F23243D-6885-4AA8-B00A-85FC67F0D729}" srcOrd="0" destOrd="0" presId="urn:microsoft.com/office/officeart/2005/8/layout/lProcess2"/>
    <dgm:cxn modelId="{5ECC7186-A06B-4D45-8FBE-1801AF1F871C}" type="presOf" srcId="{36109DBC-839B-4939-95C0-1A07A883E64F}" destId="{2E8A06BB-248E-49C3-85DE-7804E2040AC7}" srcOrd="0" destOrd="0" presId="urn:microsoft.com/office/officeart/2005/8/layout/lProcess2"/>
    <dgm:cxn modelId="{9ED52385-1BA7-47D7-9245-260EBDA299DA}" srcId="{B156118E-58E6-4F74-8C55-38746A82F70D}" destId="{4CA1460C-B450-4B5C-A5CD-09BF5AAF4834}" srcOrd="6" destOrd="0" parTransId="{12083EC7-C11B-476D-8E49-1270E6C03853}" sibTransId="{170FFF4B-7C45-4D60-AC9F-0001E63E1BB0}"/>
    <dgm:cxn modelId="{D8A38AF2-4A9C-4169-9EBB-960133C4C18C}" type="presOf" srcId="{D9510994-590A-4C73-9557-90D61F1C1F00}" destId="{6EEF7AB4-690A-4A65-84E3-7E0EC130E8B3}" srcOrd="0" destOrd="0" presId="urn:microsoft.com/office/officeart/2005/8/layout/lProcess2"/>
    <dgm:cxn modelId="{C1310DEC-6129-4CA1-AFD2-79A5E14665A0}" srcId="{7A05DCF1-9A56-45BF-B1EE-0A2DAC1C2BA8}" destId="{B156118E-58E6-4F74-8C55-38746A82F70D}" srcOrd="0" destOrd="0" parTransId="{0A8C9EB7-3584-42E3-8145-DE00860912E7}" sibTransId="{9A8C1CA1-2F6F-4B0A-9CB8-B4B8516B267B}"/>
    <dgm:cxn modelId="{18B1F672-2634-4502-958E-73212AA5B9F2}" type="presOf" srcId="{2B3E1E57-F160-414D-BE02-C220FE16A62D}" destId="{7A21877F-3950-47AA-B0CB-87AE59A3FEBF}" srcOrd="0" destOrd="0" presId="urn:microsoft.com/office/officeart/2005/8/layout/lProcess2"/>
    <dgm:cxn modelId="{AA1B4456-B155-45C6-8FE1-445B4F755FCD}" srcId="{E00ADA87-313C-484B-B786-ADAF869CC8AB}" destId="{0D363D5C-0879-400A-8DC3-F180A7D3DE30}" srcOrd="1" destOrd="0" parTransId="{C3625A03-184B-4FCB-A945-9F8BCB3DA76D}" sibTransId="{48C5E37E-D2EC-4C1D-8D65-AC8CC4141209}"/>
    <dgm:cxn modelId="{D81F95E7-62CE-4010-BF9B-5F86920E3442}" srcId="{E00ADA87-313C-484B-B786-ADAF869CC8AB}" destId="{36109DBC-839B-4939-95C0-1A07A883E64F}" srcOrd="0" destOrd="0" parTransId="{9A472557-55BD-4918-9A03-0F9994DC0218}" sibTransId="{48EACE71-A758-4BD0-BA68-2CCF3319863C}"/>
    <dgm:cxn modelId="{77AA343D-5D2C-4196-8A53-99F1F1AC3C46}" type="presOf" srcId="{E00ADA87-313C-484B-B786-ADAF869CC8AB}" destId="{B0437E89-291C-495A-85CC-DAE9F45C6281}" srcOrd="1" destOrd="0" presId="urn:microsoft.com/office/officeart/2005/8/layout/lProcess2"/>
    <dgm:cxn modelId="{022CBEBF-1D5B-4239-A8E0-C0185688F1EB}" srcId="{B156118E-58E6-4F74-8C55-38746A82F70D}" destId="{7FE8F510-C0D7-4BC9-A652-43B920F2D964}" srcOrd="5" destOrd="0" parTransId="{799691D4-EBB1-4B93-85ED-7118FD1399F6}" sibTransId="{62F1247B-1568-4778-A0A1-DC135DDDB75F}"/>
    <dgm:cxn modelId="{47FDC2F7-2BFC-41C9-BD24-A2381CA1A719}" type="presOf" srcId="{F6EB1C97-37B2-49E9-88C2-32796329A434}" destId="{91C66C56-7D68-4DFB-99EC-12C624D8C127}" srcOrd="0" destOrd="0" presId="urn:microsoft.com/office/officeart/2005/8/layout/lProcess2"/>
    <dgm:cxn modelId="{6C652AAF-5D50-48F9-AF1A-72C7CE89DA6A}" srcId="{E00ADA87-313C-484B-B786-ADAF869CC8AB}" destId="{F7F7A422-0678-41E3-BF3B-D014E8029B90}" srcOrd="2" destOrd="0" parTransId="{A08D97EA-3742-4444-AD57-357A549A4BBB}" sibTransId="{BE415FD3-7AD6-42C9-AB91-21022085B0CF}"/>
    <dgm:cxn modelId="{BF8BAE84-245C-4A0D-A6CC-5BA0FC652A44}" srcId="{B156118E-58E6-4F74-8C55-38746A82F70D}" destId="{BD44E585-5BCB-4804-8370-1C3ADDDF0114}" srcOrd="3" destOrd="0" parTransId="{B11D997F-A762-411A-BF72-356F1FFEFD6C}" sibTransId="{340BA817-3034-414A-8861-582FA3BB80EE}"/>
    <dgm:cxn modelId="{E31D2B8F-A21D-4BDF-B339-127AF422D3DE}" srcId="{B156118E-58E6-4F74-8C55-38746A82F70D}" destId="{F6EB1C97-37B2-49E9-88C2-32796329A434}" srcOrd="2" destOrd="0" parTransId="{99FF4DC9-E8B4-4D00-B8A3-3B31350F82A9}" sibTransId="{7A89E93D-E49C-4974-9F3D-D9039930587C}"/>
    <dgm:cxn modelId="{CA3566C1-DEEF-4FA1-8C34-DA0D2D4A7A03}" type="presOf" srcId="{4CA1460C-B450-4B5C-A5CD-09BF5AAF4834}" destId="{BE8B39FE-D184-41FA-8B15-1086C989900E}" srcOrd="0" destOrd="0" presId="urn:microsoft.com/office/officeart/2005/8/layout/lProcess2"/>
    <dgm:cxn modelId="{522584EA-1456-4E0E-A9B1-AF6D3C69372B}" type="presOf" srcId="{969E43EF-28BD-47B0-B59E-7D141E50C525}" destId="{4CD51260-ABDA-4983-AD26-4B6D8BA6BEC0}" srcOrd="0" destOrd="0" presId="urn:microsoft.com/office/officeart/2005/8/layout/lProcess2"/>
    <dgm:cxn modelId="{939D0006-08C9-4360-AAF0-F5E782446A9B}" type="presOf" srcId="{7FE8F510-C0D7-4BC9-A652-43B920F2D964}" destId="{352614B7-FC53-4C3A-B627-1035F6F6A4A6}" srcOrd="0" destOrd="0" presId="urn:microsoft.com/office/officeart/2005/8/layout/lProcess2"/>
    <dgm:cxn modelId="{51BDD505-5134-4E37-B5E1-AC2A3CC9E455}" type="presOf" srcId="{E00ADA87-313C-484B-B786-ADAF869CC8AB}" destId="{AB9C346D-681D-47D9-8091-32B7D59B2F6E}" srcOrd="0" destOrd="0" presId="urn:microsoft.com/office/officeart/2005/8/layout/lProcess2"/>
    <dgm:cxn modelId="{D406C52E-2D1E-4AC3-BFDA-3E4C618C4555}" srcId="{E00ADA87-313C-484B-B786-ADAF869CC8AB}" destId="{D09F802A-0A30-4EBA-8A53-D14D9C535D12}" srcOrd="5" destOrd="0" parTransId="{5496EF7B-F6BD-4F9C-A61B-20D390ED4466}" sibTransId="{007217A5-FFED-4DE4-AEFE-AFAB7F4B6F38}"/>
    <dgm:cxn modelId="{D6B54B3D-A453-4A8F-8D92-F365E82D13FB}" type="presOf" srcId="{F7F7A422-0678-41E3-BF3B-D014E8029B90}" destId="{6538E5D2-5354-4A1F-BC3C-EA806C925E5E}" srcOrd="0" destOrd="0" presId="urn:microsoft.com/office/officeart/2005/8/layout/lProcess2"/>
    <dgm:cxn modelId="{4F64574F-E1A3-4EA9-8431-B2981049F9BB}" type="presOf" srcId="{83CB7D7F-D91B-4047-A64B-6D79945963FE}" destId="{D5AA1A4A-00EE-445A-B544-7EB9E60F723E}" srcOrd="0" destOrd="0" presId="urn:microsoft.com/office/officeart/2005/8/layout/lProcess2"/>
    <dgm:cxn modelId="{D8095A9B-4813-4D6F-B522-B792741E71CE}" type="presOf" srcId="{D09F802A-0A30-4EBA-8A53-D14D9C535D12}" destId="{7958F2D9-0E52-4870-B450-28545BCC7B8A}" srcOrd="0" destOrd="0" presId="urn:microsoft.com/office/officeart/2005/8/layout/lProcess2"/>
    <dgm:cxn modelId="{C31375B0-9B13-4673-8214-0A59600C7923}" type="presOf" srcId="{B156118E-58E6-4F74-8C55-38746A82F70D}" destId="{1C54F064-E073-47D4-9BAA-F743B994523D}" srcOrd="1" destOrd="0" presId="urn:microsoft.com/office/officeart/2005/8/layout/lProcess2"/>
    <dgm:cxn modelId="{08F89646-CB3B-4852-ACAD-F98877EFF07C}" type="presParOf" srcId="{1932961A-02BD-4A81-864A-F8BEE452127B}" destId="{C8002E01-C7BA-4B12-96F3-D9FC726228EE}" srcOrd="0" destOrd="0" presId="urn:microsoft.com/office/officeart/2005/8/layout/lProcess2"/>
    <dgm:cxn modelId="{F307667F-89FE-49D2-B003-BD0A4C129B67}" type="presParOf" srcId="{C8002E01-C7BA-4B12-96F3-D9FC726228EE}" destId="{8394F7E2-0D2C-4831-BF46-2F223BF2534E}" srcOrd="0" destOrd="0" presId="urn:microsoft.com/office/officeart/2005/8/layout/lProcess2"/>
    <dgm:cxn modelId="{49AE1735-1CC4-457C-8D37-12C4C4E6C816}" type="presParOf" srcId="{C8002E01-C7BA-4B12-96F3-D9FC726228EE}" destId="{1C54F064-E073-47D4-9BAA-F743B994523D}" srcOrd="1" destOrd="0" presId="urn:microsoft.com/office/officeart/2005/8/layout/lProcess2"/>
    <dgm:cxn modelId="{FDAF7FAA-0F94-45B7-B4B7-D4B4BAB735A1}" type="presParOf" srcId="{C8002E01-C7BA-4B12-96F3-D9FC726228EE}" destId="{CB0E2984-A78F-4863-BAA1-D3AA4EBF9654}" srcOrd="2" destOrd="0" presId="urn:microsoft.com/office/officeart/2005/8/layout/lProcess2"/>
    <dgm:cxn modelId="{20DDC6AC-C548-4B68-878F-9F2647450B0A}" type="presParOf" srcId="{CB0E2984-A78F-4863-BAA1-D3AA4EBF9654}" destId="{5D96C331-4257-480C-81A4-9AD98B62B221}" srcOrd="0" destOrd="0" presId="urn:microsoft.com/office/officeart/2005/8/layout/lProcess2"/>
    <dgm:cxn modelId="{B005EC83-33B9-4DFC-894D-086B1D4CB181}" type="presParOf" srcId="{5D96C331-4257-480C-81A4-9AD98B62B221}" destId="{D5AA1A4A-00EE-445A-B544-7EB9E60F723E}" srcOrd="0" destOrd="0" presId="urn:microsoft.com/office/officeart/2005/8/layout/lProcess2"/>
    <dgm:cxn modelId="{99DBFC6D-556D-42FA-AAD2-ECFCCD8EA889}" type="presParOf" srcId="{5D96C331-4257-480C-81A4-9AD98B62B221}" destId="{922F9FB2-2EF2-4A36-9D71-9615E6F038A6}" srcOrd="1" destOrd="0" presId="urn:microsoft.com/office/officeart/2005/8/layout/lProcess2"/>
    <dgm:cxn modelId="{9D422FCA-586A-48F8-A730-110F10B32761}" type="presParOf" srcId="{5D96C331-4257-480C-81A4-9AD98B62B221}" destId="{4CD51260-ABDA-4983-AD26-4B6D8BA6BEC0}" srcOrd="2" destOrd="0" presId="urn:microsoft.com/office/officeart/2005/8/layout/lProcess2"/>
    <dgm:cxn modelId="{A14292E1-879A-4FD9-9F6F-05D61FD65FDE}" type="presParOf" srcId="{5D96C331-4257-480C-81A4-9AD98B62B221}" destId="{D4EA3EB3-32EE-48CD-B0E8-81FC5D82FE4A}" srcOrd="3" destOrd="0" presId="urn:microsoft.com/office/officeart/2005/8/layout/lProcess2"/>
    <dgm:cxn modelId="{3E29BF05-59BA-4B78-8266-5353F920DB89}" type="presParOf" srcId="{5D96C331-4257-480C-81A4-9AD98B62B221}" destId="{91C66C56-7D68-4DFB-99EC-12C624D8C127}" srcOrd="4" destOrd="0" presId="urn:microsoft.com/office/officeart/2005/8/layout/lProcess2"/>
    <dgm:cxn modelId="{C9D6D0AD-B2E1-48BA-B310-5A4D91D47125}" type="presParOf" srcId="{5D96C331-4257-480C-81A4-9AD98B62B221}" destId="{06A37484-4D09-4EB6-BA76-38272E424081}" srcOrd="5" destOrd="0" presId="urn:microsoft.com/office/officeart/2005/8/layout/lProcess2"/>
    <dgm:cxn modelId="{4E4423D4-844A-4E4D-836D-F073F07E5922}" type="presParOf" srcId="{5D96C331-4257-480C-81A4-9AD98B62B221}" destId="{8639D1A9-ACB3-4753-ACA6-F6D24DA7E20A}" srcOrd="6" destOrd="0" presId="urn:microsoft.com/office/officeart/2005/8/layout/lProcess2"/>
    <dgm:cxn modelId="{745DF45E-D2C7-4FC3-96C5-5CA04C89BCB3}" type="presParOf" srcId="{5D96C331-4257-480C-81A4-9AD98B62B221}" destId="{24C8DA9C-85C7-4E06-9D25-B4954A246ECF}" srcOrd="7" destOrd="0" presId="urn:microsoft.com/office/officeart/2005/8/layout/lProcess2"/>
    <dgm:cxn modelId="{AD1175CF-B24E-4819-A88C-93FFDE983DD5}" type="presParOf" srcId="{5D96C331-4257-480C-81A4-9AD98B62B221}" destId="{6EEF7AB4-690A-4A65-84E3-7E0EC130E8B3}" srcOrd="8" destOrd="0" presId="urn:microsoft.com/office/officeart/2005/8/layout/lProcess2"/>
    <dgm:cxn modelId="{52623FCC-6B88-4B9B-8F59-F926163255B5}" type="presParOf" srcId="{5D96C331-4257-480C-81A4-9AD98B62B221}" destId="{7F29A6C5-8398-47C4-B4CA-E51A1EADAB05}" srcOrd="9" destOrd="0" presId="urn:microsoft.com/office/officeart/2005/8/layout/lProcess2"/>
    <dgm:cxn modelId="{888C1361-DD15-4614-BFC8-4276F799EF1C}" type="presParOf" srcId="{5D96C331-4257-480C-81A4-9AD98B62B221}" destId="{352614B7-FC53-4C3A-B627-1035F6F6A4A6}" srcOrd="10" destOrd="0" presId="urn:microsoft.com/office/officeart/2005/8/layout/lProcess2"/>
    <dgm:cxn modelId="{7D5EE1EA-24DD-4116-B63A-BA94456A06F4}" type="presParOf" srcId="{5D96C331-4257-480C-81A4-9AD98B62B221}" destId="{473E94D2-FF88-47A6-B208-AADFDFBF5A1E}" srcOrd="11" destOrd="0" presId="urn:microsoft.com/office/officeart/2005/8/layout/lProcess2"/>
    <dgm:cxn modelId="{A0C50231-4DA7-4FD4-A373-41978D5B6172}" type="presParOf" srcId="{5D96C331-4257-480C-81A4-9AD98B62B221}" destId="{BE8B39FE-D184-41FA-8B15-1086C989900E}" srcOrd="12" destOrd="0" presId="urn:microsoft.com/office/officeart/2005/8/layout/lProcess2"/>
    <dgm:cxn modelId="{AD626669-78B6-4AF9-BBFE-995495D983E8}" type="presParOf" srcId="{1932961A-02BD-4A81-864A-F8BEE452127B}" destId="{1AB5A045-7765-48F9-8811-66222E791114}" srcOrd="1" destOrd="0" presId="urn:microsoft.com/office/officeart/2005/8/layout/lProcess2"/>
    <dgm:cxn modelId="{C6808EB3-9044-41C1-BA63-980347EF3DC9}" type="presParOf" srcId="{1932961A-02BD-4A81-864A-F8BEE452127B}" destId="{04300D21-3B74-4D86-8C17-1E161078EC12}" srcOrd="2" destOrd="0" presId="urn:microsoft.com/office/officeart/2005/8/layout/lProcess2"/>
    <dgm:cxn modelId="{440FBF9D-795F-4CC6-9869-1BAF1FFA9849}" type="presParOf" srcId="{04300D21-3B74-4D86-8C17-1E161078EC12}" destId="{AB9C346D-681D-47D9-8091-32B7D59B2F6E}" srcOrd="0" destOrd="0" presId="urn:microsoft.com/office/officeart/2005/8/layout/lProcess2"/>
    <dgm:cxn modelId="{F1866D70-518F-40E1-A63B-7F85953874A4}" type="presParOf" srcId="{04300D21-3B74-4D86-8C17-1E161078EC12}" destId="{B0437E89-291C-495A-85CC-DAE9F45C6281}" srcOrd="1" destOrd="0" presId="urn:microsoft.com/office/officeart/2005/8/layout/lProcess2"/>
    <dgm:cxn modelId="{16D52576-0C38-4EAF-8F59-5DF8B92D1D2D}" type="presParOf" srcId="{04300D21-3B74-4D86-8C17-1E161078EC12}" destId="{5E6B56F8-422E-43E5-B61A-204D2FB941C1}" srcOrd="2" destOrd="0" presId="urn:microsoft.com/office/officeart/2005/8/layout/lProcess2"/>
    <dgm:cxn modelId="{730666FB-3E32-4D0D-8301-F0CFE147A514}" type="presParOf" srcId="{5E6B56F8-422E-43E5-B61A-204D2FB941C1}" destId="{3BBDA88E-4B7B-4A8A-A342-EA6E193B4D08}" srcOrd="0" destOrd="0" presId="urn:microsoft.com/office/officeart/2005/8/layout/lProcess2"/>
    <dgm:cxn modelId="{9F1E0D32-451D-4FA2-8758-52A2676373F8}" type="presParOf" srcId="{3BBDA88E-4B7B-4A8A-A342-EA6E193B4D08}" destId="{2E8A06BB-248E-49C3-85DE-7804E2040AC7}" srcOrd="0" destOrd="0" presId="urn:microsoft.com/office/officeart/2005/8/layout/lProcess2"/>
    <dgm:cxn modelId="{21858E8E-DDC1-419F-9D21-3DFF058C8D7A}" type="presParOf" srcId="{3BBDA88E-4B7B-4A8A-A342-EA6E193B4D08}" destId="{116ED9E5-394A-4F4B-9E10-95DBC048B1A9}" srcOrd="1" destOrd="0" presId="urn:microsoft.com/office/officeart/2005/8/layout/lProcess2"/>
    <dgm:cxn modelId="{51A03AC1-2A92-432C-9635-3B2CF8DF2988}" type="presParOf" srcId="{3BBDA88E-4B7B-4A8A-A342-EA6E193B4D08}" destId="{8DD21BF9-2041-4718-8658-23706DB9E446}" srcOrd="2" destOrd="0" presId="urn:microsoft.com/office/officeart/2005/8/layout/lProcess2"/>
    <dgm:cxn modelId="{45F00915-CB7C-4AB0-A4A4-74A72B6ACE9D}" type="presParOf" srcId="{3BBDA88E-4B7B-4A8A-A342-EA6E193B4D08}" destId="{D44403F8-4DAF-4FBE-AE89-8EA1A90D32D9}" srcOrd="3" destOrd="0" presId="urn:microsoft.com/office/officeart/2005/8/layout/lProcess2"/>
    <dgm:cxn modelId="{8EE0C3EF-F3C5-4A58-B7EC-33CC66AC5A51}" type="presParOf" srcId="{3BBDA88E-4B7B-4A8A-A342-EA6E193B4D08}" destId="{6538E5D2-5354-4A1F-BC3C-EA806C925E5E}" srcOrd="4" destOrd="0" presId="urn:microsoft.com/office/officeart/2005/8/layout/lProcess2"/>
    <dgm:cxn modelId="{7D512C71-D2C6-456C-AAF3-680D110C4478}" type="presParOf" srcId="{3BBDA88E-4B7B-4A8A-A342-EA6E193B4D08}" destId="{95933FB1-5253-481B-8A49-4C7D1504E6D8}" srcOrd="5" destOrd="0" presId="urn:microsoft.com/office/officeart/2005/8/layout/lProcess2"/>
    <dgm:cxn modelId="{3D90D9C2-948A-40BD-BAEC-98D199727F52}" type="presParOf" srcId="{3BBDA88E-4B7B-4A8A-A342-EA6E193B4D08}" destId="{8F23243D-6885-4AA8-B00A-85FC67F0D729}" srcOrd="6" destOrd="0" presId="urn:microsoft.com/office/officeart/2005/8/layout/lProcess2"/>
    <dgm:cxn modelId="{3BD498C8-789D-48B4-9122-6B8CC0CC2798}" type="presParOf" srcId="{3BBDA88E-4B7B-4A8A-A342-EA6E193B4D08}" destId="{32B38AF1-29C9-4801-A3F4-49F8764CAE05}" srcOrd="7" destOrd="0" presId="urn:microsoft.com/office/officeart/2005/8/layout/lProcess2"/>
    <dgm:cxn modelId="{52A09B3F-CD60-4036-B387-BB82A2C32A23}" type="presParOf" srcId="{3BBDA88E-4B7B-4A8A-A342-EA6E193B4D08}" destId="{6ED8ED1F-0432-4E60-BDA8-CF937FA60564}" srcOrd="8" destOrd="0" presId="urn:microsoft.com/office/officeart/2005/8/layout/lProcess2"/>
    <dgm:cxn modelId="{5C44EEC2-A0C6-4262-8DF9-8752442CF763}" type="presParOf" srcId="{3BBDA88E-4B7B-4A8A-A342-EA6E193B4D08}" destId="{79E7DBAC-9819-4C3E-B52A-80A61D9A88A6}" srcOrd="9" destOrd="0" presId="urn:microsoft.com/office/officeart/2005/8/layout/lProcess2"/>
    <dgm:cxn modelId="{4E6095BA-DE35-45F5-8993-457D61576DA9}" type="presParOf" srcId="{3BBDA88E-4B7B-4A8A-A342-EA6E193B4D08}" destId="{7958F2D9-0E52-4870-B450-28545BCC7B8A}" srcOrd="10" destOrd="0" presId="urn:microsoft.com/office/officeart/2005/8/layout/lProcess2"/>
    <dgm:cxn modelId="{E0E5472B-7B25-49EB-A679-F2DE7348B89E}" type="presParOf" srcId="{3BBDA88E-4B7B-4A8A-A342-EA6E193B4D08}" destId="{DCC0A4AE-B0CA-4CC8-BB52-AB797651C08D}" srcOrd="11" destOrd="0" presId="urn:microsoft.com/office/officeart/2005/8/layout/lProcess2"/>
    <dgm:cxn modelId="{C919A80A-78F7-4EC6-895B-5CE2B60EA315}" type="presParOf" srcId="{3BBDA88E-4B7B-4A8A-A342-EA6E193B4D08}" destId="{7A21877F-3950-47AA-B0CB-87AE59A3FEBF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64350-E231-44D2-86F8-93E0C7CAE5D2}" type="doc">
      <dgm:prSet loTypeId="urn:microsoft.com/office/officeart/2005/8/layout/radial1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B1FAA40F-E329-46F6-9F47-1C8C20A05019}">
      <dgm:prSet phldrT="[Text]"/>
      <dgm:spPr>
        <a:xfrm>
          <a:off x="3573801" y="2287917"/>
          <a:ext cx="989301" cy="989301"/>
        </a:xfrm>
        <a:prstGeom prst="ellipse">
          <a:avLst/>
        </a:prstGeom>
        <a:solidFill>
          <a:srgbClr val="F4B6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Communities</a:t>
          </a:r>
        </a:p>
      </dgm:t>
    </dgm:pt>
    <dgm:pt modelId="{E4DD96FB-2561-419D-BE82-6F695B82FC38}" type="parTrans" cxnId="{4E75DB26-3F5E-47BD-AA5C-53EF970D90D3}">
      <dgm:prSet/>
      <dgm:spPr/>
      <dgm:t>
        <a:bodyPr/>
        <a:lstStyle/>
        <a:p>
          <a:endParaRPr lang="en-IE"/>
        </a:p>
      </dgm:t>
    </dgm:pt>
    <dgm:pt modelId="{59AC4805-F36A-4D06-A532-1C9380FB9855}" type="sibTrans" cxnId="{4E75DB26-3F5E-47BD-AA5C-53EF970D90D3}">
      <dgm:prSet/>
      <dgm:spPr/>
      <dgm:t>
        <a:bodyPr/>
        <a:lstStyle/>
        <a:p>
          <a:endParaRPr lang="en-IE"/>
        </a:p>
      </dgm:t>
    </dgm:pt>
    <dgm:pt modelId="{FD4F5AF2-6874-469A-9571-8A0126E183BD}">
      <dgm:prSet phldrT="[Text]"/>
      <dgm:spPr>
        <a:xfrm>
          <a:off x="5300128" y="3783788"/>
          <a:ext cx="989301" cy="989301"/>
        </a:xfrm>
        <a:prstGeom prst="ellipse">
          <a:avLst/>
        </a:prstGeom>
        <a:solidFill>
          <a:srgbClr val="D5CF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LARES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BE609A-7A4B-4378-AE28-9E1529DF8C77}" type="parTrans" cxnId="{2378FE82-004A-414A-8C8E-4066DC994A47}">
      <dgm:prSet/>
      <dgm:spPr>
        <a:xfrm rot="2454545">
          <a:off x="4284137" y="3519561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5249B3F-2EFC-4A62-898E-41BB2BCDDAE7}" type="sibTrans" cxnId="{2378FE82-004A-414A-8C8E-4066DC994A47}">
      <dgm:prSet/>
      <dgm:spPr/>
      <dgm:t>
        <a:bodyPr/>
        <a:lstStyle/>
        <a:p>
          <a:endParaRPr lang="en-IE"/>
        </a:p>
      </dgm:t>
    </dgm:pt>
    <dgm:pt modelId="{FB91DC3F-96F6-47C6-92F6-19A2915247C7}">
      <dgm:prSet phldrT="[Text]"/>
      <dgm:spPr>
        <a:xfrm>
          <a:off x="2930251" y="4479647"/>
          <a:ext cx="989301" cy="989301"/>
        </a:xfrm>
        <a:prstGeom prst="ellipse">
          <a:avLst/>
        </a:prstGeom>
        <a:solidFill>
          <a:srgbClr val="1C3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Smart Grid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63C268B-93D9-47EB-A92E-3AB5B00128C4}" type="parTrans" cxnId="{0C91A196-11DD-4374-AB7F-B183ECABED4D}">
      <dgm:prSet/>
      <dgm:spPr>
        <a:xfrm rot="6381818">
          <a:off x="3099198" y="3867490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AE0051-1720-4B2A-AF86-09A5B444C1F5}" type="sibTrans" cxnId="{0C91A196-11DD-4374-AB7F-B183ECABED4D}">
      <dgm:prSet/>
      <dgm:spPr/>
      <dgm:t>
        <a:bodyPr/>
        <a:lstStyle/>
        <a:p>
          <a:endParaRPr lang="en-IE"/>
        </a:p>
      </dgm:t>
    </dgm:pt>
    <dgm:pt modelId="{A203BB3C-2BD3-4F06-8174-4CFF495EFB39}">
      <dgm:prSet phldrT="[Text]"/>
      <dgm:spPr>
        <a:xfrm>
          <a:off x="1312793" y="2613001"/>
          <a:ext cx="989301" cy="989301"/>
        </a:xfrm>
        <a:prstGeom prst="ellipse">
          <a:avLst/>
        </a:prstGeom>
        <a:solidFill>
          <a:srgbClr val="5DBC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Schools</a:t>
          </a:r>
        </a:p>
      </dgm:t>
    </dgm:pt>
    <dgm:pt modelId="{2E865CB5-A04A-41B5-B543-09B65E495167}" type="parTrans" cxnId="{FD452D6A-D641-424B-B048-F2BE39FA91AF}">
      <dgm:prSet/>
      <dgm:spPr>
        <a:xfrm rot="10309091">
          <a:off x="2290469" y="2934167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9A5B66F-D0A2-499C-BB0E-6E02FF0E28E2}" type="sibTrans" cxnId="{FD452D6A-D641-424B-B048-F2BE39FA91AF}">
      <dgm:prSet/>
      <dgm:spPr/>
      <dgm:t>
        <a:bodyPr/>
        <a:lstStyle/>
        <a:p>
          <a:endParaRPr lang="en-IE"/>
        </a:p>
      </dgm:t>
    </dgm:pt>
    <dgm:pt modelId="{F91CBFF8-4F41-42C1-8662-9FA79191639A}">
      <dgm:prSet phldrT="[Text]"/>
      <dgm:spPr>
        <a:xfrm>
          <a:off x="1495967" y="1339002"/>
          <a:ext cx="989301" cy="989301"/>
        </a:xfrm>
        <a:prstGeom prst="ellipse">
          <a:avLst/>
        </a:prstGeom>
        <a:solidFill>
          <a:srgbClr val="B9D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Public Sector</a:t>
          </a:r>
        </a:p>
      </dgm:t>
    </dgm:pt>
    <dgm:pt modelId="{AB07C9FE-9463-47DE-87A8-38B97488314A}" type="parTrans" cxnId="{836D4E38-4744-4CC2-8C59-DC2F8821B8EB}">
      <dgm:prSet/>
      <dgm:spPr>
        <a:xfrm rot="12272727">
          <a:off x="2382056" y="2297168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7B8358D-A892-4F0D-9DB6-FAEF5FB7812F}" type="sibTrans" cxnId="{836D4E38-4744-4CC2-8C59-DC2F8821B8EB}">
      <dgm:prSet/>
      <dgm:spPr/>
      <dgm:t>
        <a:bodyPr/>
        <a:lstStyle/>
        <a:p>
          <a:endParaRPr lang="en-IE"/>
        </a:p>
      </dgm:t>
    </dgm:pt>
    <dgm:pt modelId="{E0D71261-F8B1-49F1-9215-98A7890D77F0}">
      <dgm:prSet phldrT="[Text]"/>
      <dgm:spPr>
        <a:xfrm>
          <a:off x="2338838" y="366277"/>
          <a:ext cx="989301" cy="989301"/>
        </a:xfrm>
        <a:prstGeom prst="ellipse">
          <a:avLst/>
        </a:prstGeom>
        <a:solidFill>
          <a:srgbClr val="B9D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SME Grants</a:t>
          </a:r>
        </a:p>
      </dgm:t>
    </dgm:pt>
    <dgm:pt modelId="{29FCD1D6-8AC0-47A0-8051-C968819F8428}" type="parTrans" cxnId="{BC83812D-8A8F-432D-91FB-E1C974F062FD}">
      <dgm:prSet/>
      <dgm:spPr>
        <a:xfrm rot="14236364">
          <a:off x="2803492" y="1810805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1D3A2E-8827-4AB5-8A89-A2B4048B45F3}" type="sibTrans" cxnId="{BC83812D-8A8F-432D-91FB-E1C974F062FD}">
      <dgm:prSet/>
      <dgm:spPr/>
      <dgm:t>
        <a:bodyPr/>
        <a:lstStyle/>
        <a:p>
          <a:endParaRPr lang="en-IE"/>
        </a:p>
      </dgm:t>
    </dgm:pt>
    <dgm:pt modelId="{BC3CAB36-1AD7-4C21-A2E1-1BAC98CF5A0C}">
      <dgm:prSet phldrT="[Text]"/>
      <dgm:spPr>
        <a:xfrm>
          <a:off x="5651635" y="1339002"/>
          <a:ext cx="989301" cy="989301"/>
        </a:xfrm>
        <a:prstGeom prst="ellipse">
          <a:avLst/>
        </a:prstGeom>
        <a:solidFill>
          <a:srgbClr val="4487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Warmer Homes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E0469C3-9FDC-49F7-A3FC-10AFE60F5CAC}" type="parTrans" cxnId="{8D2812B6-918E-4B52-8C86-F5B7C3C458D9}">
      <dgm:prSet/>
      <dgm:spPr>
        <a:xfrm rot="20127273">
          <a:off x="4459890" y="2297168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3153A8-CC36-4BEB-AFF7-7EAD417A3225}" type="sibTrans" cxnId="{8D2812B6-918E-4B52-8C86-F5B7C3C458D9}">
      <dgm:prSet/>
      <dgm:spPr/>
      <dgm:t>
        <a:bodyPr/>
        <a:lstStyle/>
        <a:p>
          <a:endParaRPr lang="en-IE"/>
        </a:p>
      </dgm:t>
    </dgm:pt>
    <dgm:pt modelId="{23F029FA-CB70-4225-B13E-2819835701D5}">
      <dgm:prSet phldrT="[Text]"/>
      <dgm:spPr>
        <a:xfrm>
          <a:off x="4217351" y="4479647"/>
          <a:ext cx="989301" cy="989301"/>
        </a:xfrm>
        <a:prstGeom prst="ellipse">
          <a:avLst/>
        </a:prstGeom>
        <a:solidFill>
          <a:srgbClr val="D5CF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RD&amp;D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CF4B0B-9CFE-4BE5-98FE-25CF20993333}" type="parTrans" cxnId="{E8FB6E85-0EE7-45DF-A08C-EFBCEC0C85B9}">
      <dgm:prSet/>
      <dgm:spPr>
        <a:xfrm rot="4418182">
          <a:off x="3742748" y="3867490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C7E9FD-DF9F-49E4-80D5-C0F00C4CFF36}" type="sibTrans" cxnId="{E8FB6E85-0EE7-45DF-A08C-EFBCEC0C85B9}">
      <dgm:prSet/>
      <dgm:spPr/>
      <dgm:t>
        <a:bodyPr/>
        <a:lstStyle/>
        <a:p>
          <a:endParaRPr lang="en-IE"/>
        </a:p>
      </dgm:t>
    </dgm:pt>
    <dgm:pt modelId="{4986E570-2ECE-4CCB-830C-C170BAB929D2}">
      <dgm:prSet phldrT="[Text]"/>
      <dgm:spPr>
        <a:xfrm>
          <a:off x="5834808" y="2613001"/>
          <a:ext cx="989301" cy="989301"/>
        </a:xfrm>
        <a:prstGeom prst="ellipse">
          <a:avLst/>
        </a:prstGeom>
        <a:solidFill>
          <a:srgbClr val="4487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BEH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2578F29-2815-44CA-BE7A-7B3C478E2981}" type="parTrans" cxnId="{48D2E409-7774-4C57-A869-37DEDAA27626}">
      <dgm:prSet/>
      <dgm:spPr>
        <a:xfrm rot="490909">
          <a:off x="4551477" y="2934167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B79F00A-FB81-424F-978E-78EC61804732}" type="sibTrans" cxnId="{48D2E409-7774-4C57-A869-37DEDAA27626}">
      <dgm:prSet/>
      <dgm:spPr/>
      <dgm:t>
        <a:bodyPr/>
        <a:lstStyle/>
        <a:p>
          <a:endParaRPr lang="en-IE"/>
        </a:p>
      </dgm:t>
    </dgm:pt>
    <dgm:pt modelId="{B27D7CC9-330A-4065-B6D5-5E04D8447380}">
      <dgm:prSet phldrT="[Text]"/>
      <dgm:spPr>
        <a:xfrm>
          <a:off x="1847474" y="3783788"/>
          <a:ext cx="989301" cy="989301"/>
        </a:xfrm>
        <a:prstGeom prst="ellipse">
          <a:avLst/>
        </a:prstGeom>
        <a:solidFill>
          <a:srgbClr val="1C3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Evs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D78C60-3EAF-48F6-A295-890E412C8C2F}" type="parTrans" cxnId="{C170D34D-8075-4499-96FE-C673CAE8B185}">
      <dgm:prSet/>
      <dgm:spPr>
        <a:xfrm rot="8345455">
          <a:off x="2557810" y="3519561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85DBF7-EB3B-4B6C-8391-B1797849B076}" type="sibTrans" cxnId="{C170D34D-8075-4499-96FE-C673CAE8B185}">
      <dgm:prSet/>
      <dgm:spPr/>
      <dgm:t>
        <a:bodyPr/>
        <a:lstStyle/>
        <a:p>
          <a:endParaRPr lang="en-IE"/>
        </a:p>
      </dgm:t>
    </dgm:pt>
    <dgm:pt modelId="{AA7241E7-FB58-4C10-96B2-811ED0EB21D0}">
      <dgm:prSet phldrT="[Text]"/>
      <dgm:spPr>
        <a:xfrm>
          <a:off x="3573801" y="3659"/>
          <a:ext cx="989301" cy="989301"/>
        </a:xfrm>
        <a:prstGeom prst="ellipse">
          <a:avLst/>
        </a:prstGeom>
        <a:solidFill>
          <a:srgbClr val="4487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Deep Retrofit 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0CA4735-F872-4393-91D4-600DB72C9E4F}" type="parTrans" cxnId="{FC189962-136C-4FDF-987E-3E19CDE11E57}">
      <dgm:prSet/>
      <dgm:spPr>
        <a:xfrm rot="16200000">
          <a:off x="3420973" y="1629496"/>
          <a:ext cx="1294956" cy="21884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BAB51EB-7F3E-4188-A290-07F431765713}" type="sibTrans" cxnId="{FC189962-136C-4FDF-987E-3E19CDE11E57}">
      <dgm:prSet/>
      <dgm:spPr/>
      <dgm:t>
        <a:bodyPr/>
        <a:lstStyle/>
        <a:p>
          <a:endParaRPr lang="en-IE"/>
        </a:p>
      </dgm:t>
    </dgm:pt>
    <dgm:pt modelId="{541C975E-CCFA-4292-B5BE-33D886ABC998}">
      <dgm:prSet phldrT="[Text]"/>
      <dgm:spPr>
        <a:xfrm>
          <a:off x="1495967" y="1339002"/>
          <a:ext cx="989301" cy="989301"/>
        </a:xfrm>
        <a:solidFill>
          <a:srgbClr val="B9D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EXEED</a:t>
          </a:r>
        </a:p>
      </dgm:t>
    </dgm:pt>
    <dgm:pt modelId="{A63164B3-F138-4211-971C-4D328C2225E5}" type="parTrans" cxnId="{1AEE5D61-0BBC-4946-878E-3BB91587C571}">
      <dgm:prSet/>
      <dgm:spPr/>
      <dgm:t>
        <a:bodyPr/>
        <a:lstStyle/>
        <a:p>
          <a:endParaRPr lang="en-US"/>
        </a:p>
      </dgm:t>
    </dgm:pt>
    <dgm:pt modelId="{14610A04-AA4E-4771-B1D3-408FA72B28F1}" type="sibTrans" cxnId="{1AEE5D61-0BBC-4946-878E-3BB91587C571}">
      <dgm:prSet/>
      <dgm:spPr/>
      <dgm:t>
        <a:bodyPr/>
        <a:lstStyle/>
        <a:p>
          <a:endParaRPr lang="en-US"/>
        </a:p>
      </dgm:t>
    </dgm:pt>
    <dgm:pt modelId="{0D51E88C-E9D3-4DB2-AB97-5DE4B41251E8}">
      <dgm:prSet phldrT="[Text]"/>
      <dgm:spPr>
        <a:xfrm>
          <a:off x="4217351" y="4479647"/>
          <a:ext cx="989301" cy="989301"/>
        </a:xfrm>
        <a:solidFill>
          <a:srgbClr val="D5CF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BEU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E7BBC2-5701-48C7-B440-B8CF1566D363}" type="parTrans" cxnId="{B5B03B0C-CDE1-4429-A65A-CA137059619C}">
      <dgm:prSet/>
      <dgm:spPr/>
      <dgm:t>
        <a:bodyPr/>
        <a:lstStyle/>
        <a:p>
          <a:endParaRPr lang="en-US"/>
        </a:p>
      </dgm:t>
    </dgm:pt>
    <dgm:pt modelId="{6350F02A-B6AC-4909-B530-3740EDE0C876}" type="sibTrans" cxnId="{B5B03B0C-CDE1-4429-A65A-CA137059619C}">
      <dgm:prSet/>
      <dgm:spPr/>
      <dgm:t>
        <a:bodyPr/>
        <a:lstStyle/>
        <a:p>
          <a:endParaRPr lang="en-US"/>
        </a:p>
      </dgm:t>
    </dgm:pt>
    <dgm:pt modelId="{9B4FF5FE-26EF-4A2B-A5BC-75F85E02A250}">
      <dgm:prSet phldrT="[Text]"/>
      <dgm:spPr>
        <a:xfrm>
          <a:off x="1847474" y="3783788"/>
          <a:ext cx="989301" cy="989301"/>
        </a:xfrm>
        <a:solidFill>
          <a:srgbClr val="1C3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Ocean</a:t>
          </a:r>
          <a:endParaRPr lang="en-I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E1739AF-88F1-4E56-97A1-272A43DA46F0}" type="parTrans" cxnId="{7C7E6B49-9517-4DB7-B98F-681E488F8F7C}">
      <dgm:prSet/>
      <dgm:spPr/>
      <dgm:t>
        <a:bodyPr/>
        <a:lstStyle/>
        <a:p>
          <a:endParaRPr lang="en-US"/>
        </a:p>
      </dgm:t>
    </dgm:pt>
    <dgm:pt modelId="{8E4C49CA-3ACE-410B-A7B3-2357D37DD30F}" type="sibTrans" cxnId="{7C7E6B49-9517-4DB7-B98F-681E488F8F7C}">
      <dgm:prSet/>
      <dgm:spPr/>
      <dgm:t>
        <a:bodyPr/>
        <a:lstStyle/>
        <a:p>
          <a:endParaRPr lang="en-US"/>
        </a:p>
      </dgm:t>
    </dgm:pt>
    <dgm:pt modelId="{BB07F598-4D49-48F4-825C-07678286CEED}" type="pres">
      <dgm:prSet presAssocID="{B1964350-E231-44D2-86F8-93E0C7CAE5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1352209-A2E9-4DC5-8FFF-4111B9EB5A49}" type="pres">
      <dgm:prSet presAssocID="{B1FAA40F-E329-46F6-9F47-1C8C20A05019}" presName="centerShape" presStyleLbl="node0" presStyleIdx="0" presStyleCnt="1" custScaleX="213269" custScaleY="243275"/>
      <dgm:spPr/>
      <dgm:t>
        <a:bodyPr/>
        <a:lstStyle/>
        <a:p>
          <a:endParaRPr lang="en-IE"/>
        </a:p>
      </dgm:t>
    </dgm:pt>
    <dgm:pt modelId="{79E6ACCF-5B63-421B-A89C-EA1C6D03ED1A}" type="pres">
      <dgm:prSet presAssocID="{10CA4735-F872-4393-91D4-600DB72C9E4F}" presName="Name9" presStyleLbl="parChTrans1D2" presStyleIdx="0" presStyleCnt="13"/>
      <dgm:spPr/>
      <dgm:t>
        <a:bodyPr/>
        <a:lstStyle/>
        <a:p>
          <a:endParaRPr lang="en-IE"/>
        </a:p>
      </dgm:t>
    </dgm:pt>
    <dgm:pt modelId="{72216DB6-0C26-4FC7-91B0-24B3A7E190F4}" type="pres">
      <dgm:prSet presAssocID="{10CA4735-F872-4393-91D4-600DB72C9E4F}" presName="connTx" presStyleLbl="parChTrans1D2" presStyleIdx="0" presStyleCnt="13"/>
      <dgm:spPr/>
      <dgm:t>
        <a:bodyPr/>
        <a:lstStyle/>
        <a:p>
          <a:endParaRPr lang="en-IE"/>
        </a:p>
      </dgm:t>
    </dgm:pt>
    <dgm:pt modelId="{06D7820C-2858-406C-8D57-2EC00E4B9217}" type="pres">
      <dgm:prSet presAssocID="{AA7241E7-FB58-4C10-96B2-811ED0EB21D0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CBE4E19-38F8-449F-8D1F-75C6F80DF5F6}" type="pres">
      <dgm:prSet presAssocID="{BE0469C3-9FDC-49F7-A3FC-10AFE60F5CAC}" presName="Name9" presStyleLbl="parChTrans1D2" presStyleIdx="1" presStyleCnt="13"/>
      <dgm:spPr/>
      <dgm:t>
        <a:bodyPr/>
        <a:lstStyle/>
        <a:p>
          <a:endParaRPr lang="en-IE"/>
        </a:p>
      </dgm:t>
    </dgm:pt>
    <dgm:pt modelId="{73D71CAE-07C3-41BB-860A-04125A69FF9D}" type="pres">
      <dgm:prSet presAssocID="{BE0469C3-9FDC-49F7-A3FC-10AFE60F5CAC}" presName="connTx" presStyleLbl="parChTrans1D2" presStyleIdx="1" presStyleCnt="13"/>
      <dgm:spPr/>
      <dgm:t>
        <a:bodyPr/>
        <a:lstStyle/>
        <a:p>
          <a:endParaRPr lang="en-IE"/>
        </a:p>
      </dgm:t>
    </dgm:pt>
    <dgm:pt modelId="{3D9F17BD-7B79-49EB-B513-9730AC6BF516}" type="pres">
      <dgm:prSet presAssocID="{BC3CAB36-1AD7-4C21-A2E1-1BAC98CF5A0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C627FC7-ADA8-43FB-BE09-FB8F6ED75111}" type="pres">
      <dgm:prSet presAssocID="{F2578F29-2815-44CA-BE7A-7B3C478E2981}" presName="Name9" presStyleLbl="parChTrans1D2" presStyleIdx="2" presStyleCnt="13"/>
      <dgm:spPr/>
      <dgm:t>
        <a:bodyPr/>
        <a:lstStyle/>
        <a:p>
          <a:endParaRPr lang="en-IE"/>
        </a:p>
      </dgm:t>
    </dgm:pt>
    <dgm:pt modelId="{65149298-0753-4C3C-BCFA-0D9E5FE8CEC7}" type="pres">
      <dgm:prSet presAssocID="{F2578F29-2815-44CA-BE7A-7B3C478E2981}" presName="connTx" presStyleLbl="parChTrans1D2" presStyleIdx="2" presStyleCnt="13"/>
      <dgm:spPr/>
      <dgm:t>
        <a:bodyPr/>
        <a:lstStyle/>
        <a:p>
          <a:endParaRPr lang="en-IE"/>
        </a:p>
      </dgm:t>
    </dgm:pt>
    <dgm:pt modelId="{3CD3F507-3D8B-43B3-A765-0498216144F5}" type="pres">
      <dgm:prSet presAssocID="{4986E570-2ECE-4CCB-830C-C170BAB929D2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284732A-1F26-469F-88D7-1CC5315644A9}" type="pres">
      <dgm:prSet presAssocID="{8CBE609A-7A4B-4378-AE28-9E1529DF8C77}" presName="Name9" presStyleLbl="parChTrans1D2" presStyleIdx="3" presStyleCnt="13"/>
      <dgm:spPr/>
      <dgm:t>
        <a:bodyPr/>
        <a:lstStyle/>
        <a:p>
          <a:endParaRPr lang="en-IE"/>
        </a:p>
      </dgm:t>
    </dgm:pt>
    <dgm:pt modelId="{A14F90BF-8D90-489F-94DA-9B4EC7631186}" type="pres">
      <dgm:prSet presAssocID="{8CBE609A-7A4B-4378-AE28-9E1529DF8C77}" presName="connTx" presStyleLbl="parChTrans1D2" presStyleIdx="3" presStyleCnt="13"/>
      <dgm:spPr/>
      <dgm:t>
        <a:bodyPr/>
        <a:lstStyle/>
        <a:p>
          <a:endParaRPr lang="en-IE"/>
        </a:p>
      </dgm:t>
    </dgm:pt>
    <dgm:pt modelId="{AD496C05-34E8-4A9E-9407-8DCBD9447939}" type="pres">
      <dgm:prSet presAssocID="{FD4F5AF2-6874-469A-9571-8A0126E183BD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075924C-1213-4E68-92F0-F2F1EDBCDF5E}" type="pres">
      <dgm:prSet presAssocID="{51CF4B0B-9CFE-4BE5-98FE-25CF20993333}" presName="Name9" presStyleLbl="parChTrans1D2" presStyleIdx="4" presStyleCnt="13"/>
      <dgm:spPr/>
      <dgm:t>
        <a:bodyPr/>
        <a:lstStyle/>
        <a:p>
          <a:endParaRPr lang="en-IE"/>
        </a:p>
      </dgm:t>
    </dgm:pt>
    <dgm:pt modelId="{E73EEA2B-4773-43F3-A663-719E8C02A786}" type="pres">
      <dgm:prSet presAssocID="{51CF4B0B-9CFE-4BE5-98FE-25CF20993333}" presName="connTx" presStyleLbl="parChTrans1D2" presStyleIdx="4" presStyleCnt="13"/>
      <dgm:spPr/>
      <dgm:t>
        <a:bodyPr/>
        <a:lstStyle/>
        <a:p>
          <a:endParaRPr lang="en-IE"/>
        </a:p>
      </dgm:t>
    </dgm:pt>
    <dgm:pt modelId="{4C0E888E-93C8-48BF-9379-3AE6C1BDF2A2}" type="pres">
      <dgm:prSet presAssocID="{23F029FA-CB70-4225-B13E-2819835701D5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FF51575-3A76-4DF8-A3F8-C8166E0B6646}" type="pres">
      <dgm:prSet presAssocID="{C0E7BBC2-5701-48C7-B440-B8CF1566D363}" presName="Name9" presStyleLbl="parChTrans1D2" presStyleIdx="5" presStyleCnt="13"/>
      <dgm:spPr/>
      <dgm:t>
        <a:bodyPr/>
        <a:lstStyle/>
        <a:p>
          <a:endParaRPr lang="en-US"/>
        </a:p>
      </dgm:t>
    </dgm:pt>
    <dgm:pt modelId="{68294BF6-367B-44DF-9BAF-DF0283C8D975}" type="pres">
      <dgm:prSet presAssocID="{C0E7BBC2-5701-48C7-B440-B8CF1566D363}" presName="connTx" presStyleLbl="parChTrans1D2" presStyleIdx="5" presStyleCnt="13"/>
      <dgm:spPr/>
      <dgm:t>
        <a:bodyPr/>
        <a:lstStyle/>
        <a:p>
          <a:endParaRPr lang="en-US"/>
        </a:p>
      </dgm:t>
    </dgm:pt>
    <dgm:pt modelId="{F3F40892-97FC-41A5-B267-0A35DFD98E83}" type="pres">
      <dgm:prSet presAssocID="{0D51E88C-E9D3-4DB2-AB97-5DE4B41251E8}" presName="node" presStyleLbl="node1" presStyleIdx="5" presStyleCnt="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5101198-EC8A-4BE4-897C-0495B7409449}" type="pres">
      <dgm:prSet presAssocID="{E63C268B-93D9-47EB-A92E-3AB5B00128C4}" presName="Name9" presStyleLbl="parChTrans1D2" presStyleIdx="6" presStyleCnt="13"/>
      <dgm:spPr/>
      <dgm:t>
        <a:bodyPr/>
        <a:lstStyle/>
        <a:p>
          <a:endParaRPr lang="en-IE"/>
        </a:p>
      </dgm:t>
    </dgm:pt>
    <dgm:pt modelId="{E2A1E031-6481-4FBB-B593-AEF153DD711D}" type="pres">
      <dgm:prSet presAssocID="{E63C268B-93D9-47EB-A92E-3AB5B00128C4}" presName="connTx" presStyleLbl="parChTrans1D2" presStyleIdx="6" presStyleCnt="13"/>
      <dgm:spPr/>
      <dgm:t>
        <a:bodyPr/>
        <a:lstStyle/>
        <a:p>
          <a:endParaRPr lang="en-IE"/>
        </a:p>
      </dgm:t>
    </dgm:pt>
    <dgm:pt modelId="{0FCB413D-6E15-4A23-BB01-FC6E2C98C1FF}" type="pres">
      <dgm:prSet presAssocID="{FB91DC3F-96F6-47C6-92F6-19A2915247C7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8E7D29-0215-47B7-BD6B-7CB5591B2EF6}" type="pres">
      <dgm:prSet presAssocID="{A9D78C60-3EAF-48F6-A295-890E412C8C2F}" presName="Name9" presStyleLbl="parChTrans1D2" presStyleIdx="7" presStyleCnt="13"/>
      <dgm:spPr/>
      <dgm:t>
        <a:bodyPr/>
        <a:lstStyle/>
        <a:p>
          <a:endParaRPr lang="en-IE"/>
        </a:p>
      </dgm:t>
    </dgm:pt>
    <dgm:pt modelId="{94F68DD1-6B51-4D50-9413-D67B6B06169B}" type="pres">
      <dgm:prSet presAssocID="{A9D78C60-3EAF-48F6-A295-890E412C8C2F}" presName="connTx" presStyleLbl="parChTrans1D2" presStyleIdx="7" presStyleCnt="13"/>
      <dgm:spPr/>
      <dgm:t>
        <a:bodyPr/>
        <a:lstStyle/>
        <a:p>
          <a:endParaRPr lang="en-IE"/>
        </a:p>
      </dgm:t>
    </dgm:pt>
    <dgm:pt modelId="{2F9E303F-6D03-466D-A259-EE9D38872E31}" type="pres">
      <dgm:prSet presAssocID="{B27D7CC9-330A-4065-B6D5-5E04D8447380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39CF914-A11B-4E95-A486-0653EFDE4F83}" type="pres">
      <dgm:prSet presAssocID="{FE1739AF-88F1-4E56-97A1-272A43DA46F0}" presName="Name9" presStyleLbl="parChTrans1D2" presStyleIdx="8" presStyleCnt="13"/>
      <dgm:spPr/>
      <dgm:t>
        <a:bodyPr/>
        <a:lstStyle/>
        <a:p>
          <a:endParaRPr lang="en-US"/>
        </a:p>
      </dgm:t>
    </dgm:pt>
    <dgm:pt modelId="{937DF62F-BEAE-4A0D-8C0A-1D1E906B3E6E}" type="pres">
      <dgm:prSet presAssocID="{FE1739AF-88F1-4E56-97A1-272A43DA46F0}" presName="connTx" presStyleLbl="parChTrans1D2" presStyleIdx="8" presStyleCnt="13"/>
      <dgm:spPr/>
      <dgm:t>
        <a:bodyPr/>
        <a:lstStyle/>
        <a:p>
          <a:endParaRPr lang="en-US"/>
        </a:p>
      </dgm:t>
    </dgm:pt>
    <dgm:pt modelId="{1E0FA2A5-AB90-4527-98A0-4E278EE09B36}" type="pres">
      <dgm:prSet presAssocID="{9B4FF5FE-26EF-4A2B-A5BC-75F85E02A250}" presName="node" presStyleLbl="node1" presStyleIdx="8" presStyleCnt="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3C34F10-C9E9-4875-9DDF-3A81BB46A338}" type="pres">
      <dgm:prSet presAssocID="{2E865CB5-A04A-41B5-B543-09B65E495167}" presName="Name9" presStyleLbl="parChTrans1D2" presStyleIdx="9" presStyleCnt="13"/>
      <dgm:spPr/>
      <dgm:t>
        <a:bodyPr/>
        <a:lstStyle/>
        <a:p>
          <a:endParaRPr lang="en-IE"/>
        </a:p>
      </dgm:t>
    </dgm:pt>
    <dgm:pt modelId="{059CE1C0-239E-452A-B369-E190B8E777D2}" type="pres">
      <dgm:prSet presAssocID="{2E865CB5-A04A-41B5-B543-09B65E495167}" presName="connTx" presStyleLbl="parChTrans1D2" presStyleIdx="9" presStyleCnt="13"/>
      <dgm:spPr/>
      <dgm:t>
        <a:bodyPr/>
        <a:lstStyle/>
        <a:p>
          <a:endParaRPr lang="en-IE"/>
        </a:p>
      </dgm:t>
    </dgm:pt>
    <dgm:pt modelId="{84E06221-0EA7-4F24-A0C0-ED38990E36FE}" type="pres">
      <dgm:prSet presAssocID="{A203BB3C-2BD3-4F06-8174-4CFF495EFB39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A648079-B1DC-4E69-8A79-C33D3E7E90DD}" type="pres">
      <dgm:prSet presAssocID="{AB07C9FE-9463-47DE-87A8-38B97488314A}" presName="Name9" presStyleLbl="parChTrans1D2" presStyleIdx="10" presStyleCnt="13"/>
      <dgm:spPr/>
      <dgm:t>
        <a:bodyPr/>
        <a:lstStyle/>
        <a:p>
          <a:endParaRPr lang="en-IE"/>
        </a:p>
      </dgm:t>
    </dgm:pt>
    <dgm:pt modelId="{B7768CA4-7696-440D-B35B-2632B859A6FB}" type="pres">
      <dgm:prSet presAssocID="{AB07C9FE-9463-47DE-87A8-38B97488314A}" presName="connTx" presStyleLbl="parChTrans1D2" presStyleIdx="10" presStyleCnt="13"/>
      <dgm:spPr/>
      <dgm:t>
        <a:bodyPr/>
        <a:lstStyle/>
        <a:p>
          <a:endParaRPr lang="en-IE"/>
        </a:p>
      </dgm:t>
    </dgm:pt>
    <dgm:pt modelId="{691DAD10-ADCF-45C7-A315-E0592375C7C1}" type="pres">
      <dgm:prSet presAssocID="{F91CBFF8-4F41-42C1-8662-9FA79191639A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D2C1DA5-CAF5-434E-B4F8-A04D012CDAD6}" type="pres">
      <dgm:prSet presAssocID="{A63164B3-F138-4211-971C-4D328C2225E5}" presName="Name9" presStyleLbl="parChTrans1D2" presStyleIdx="11" presStyleCnt="13"/>
      <dgm:spPr/>
      <dgm:t>
        <a:bodyPr/>
        <a:lstStyle/>
        <a:p>
          <a:endParaRPr lang="en-US"/>
        </a:p>
      </dgm:t>
    </dgm:pt>
    <dgm:pt modelId="{50292B77-42EF-49B6-8C95-0E228231EE55}" type="pres">
      <dgm:prSet presAssocID="{A63164B3-F138-4211-971C-4D328C2225E5}" presName="connTx" presStyleLbl="parChTrans1D2" presStyleIdx="11" presStyleCnt="13"/>
      <dgm:spPr/>
      <dgm:t>
        <a:bodyPr/>
        <a:lstStyle/>
        <a:p>
          <a:endParaRPr lang="en-US"/>
        </a:p>
      </dgm:t>
    </dgm:pt>
    <dgm:pt modelId="{C4CDA312-A76E-4857-8A45-C0C7BCDBAFD0}" type="pres">
      <dgm:prSet presAssocID="{541C975E-CCFA-4292-B5BE-33D886ABC998}" presName="node" presStyleLbl="node1" presStyleIdx="11" presStyleCnt="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436DC7-23E5-4B5A-B812-1C2FFAB9E1A1}" type="pres">
      <dgm:prSet presAssocID="{29FCD1D6-8AC0-47A0-8051-C968819F8428}" presName="Name9" presStyleLbl="parChTrans1D2" presStyleIdx="12" presStyleCnt="13"/>
      <dgm:spPr/>
      <dgm:t>
        <a:bodyPr/>
        <a:lstStyle/>
        <a:p>
          <a:endParaRPr lang="en-IE"/>
        </a:p>
      </dgm:t>
    </dgm:pt>
    <dgm:pt modelId="{F9CECFFA-C18E-4FF6-BB65-EA05B277D5F2}" type="pres">
      <dgm:prSet presAssocID="{29FCD1D6-8AC0-47A0-8051-C968819F8428}" presName="connTx" presStyleLbl="parChTrans1D2" presStyleIdx="12" presStyleCnt="13"/>
      <dgm:spPr/>
      <dgm:t>
        <a:bodyPr/>
        <a:lstStyle/>
        <a:p>
          <a:endParaRPr lang="en-IE"/>
        </a:p>
      </dgm:t>
    </dgm:pt>
    <dgm:pt modelId="{A19B2FF1-58F2-434B-9CAA-3EAA2B3BB49C}" type="pres">
      <dgm:prSet presAssocID="{E0D71261-F8B1-49F1-9215-98A7890D77F0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8238BAC-C08F-4AAE-8196-D496E83B7900}" type="presOf" srcId="{A9D78C60-3EAF-48F6-A295-890E412C8C2F}" destId="{CB8E7D29-0215-47B7-BD6B-7CB5591B2EF6}" srcOrd="0" destOrd="0" presId="urn:microsoft.com/office/officeart/2005/8/layout/radial1"/>
    <dgm:cxn modelId="{0C91A196-11DD-4374-AB7F-B183ECABED4D}" srcId="{B1FAA40F-E329-46F6-9F47-1C8C20A05019}" destId="{FB91DC3F-96F6-47C6-92F6-19A2915247C7}" srcOrd="6" destOrd="0" parTransId="{E63C268B-93D9-47EB-A92E-3AB5B00128C4}" sibTransId="{0AAE0051-1720-4B2A-AF86-09A5B444C1F5}"/>
    <dgm:cxn modelId="{770571F5-E2B9-4040-82AC-35849C85C79A}" type="presOf" srcId="{BE0469C3-9FDC-49F7-A3FC-10AFE60F5CAC}" destId="{4CBE4E19-38F8-449F-8D1F-75C6F80DF5F6}" srcOrd="0" destOrd="0" presId="urn:microsoft.com/office/officeart/2005/8/layout/radial1"/>
    <dgm:cxn modelId="{6FBEAF8F-74A9-42A3-A63D-FF6313D46B2E}" type="presOf" srcId="{A63164B3-F138-4211-971C-4D328C2225E5}" destId="{50292B77-42EF-49B6-8C95-0E228231EE55}" srcOrd="1" destOrd="0" presId="urn:microsoft.com/office/officeart/2005/8/layout/radial1"/>
    <dgm:cxn modelId="{FD12E7A6-2256-4992-AC0C-A4C1C044115A}" type="presOf" srcId="{B1FAA40F-E329-46F6-9F47-1C8C20A05019}" destId="{F1352209-A2E9-4DC5-8FFF-4111B9EB5A49}" srcOrd="0" destOrd="0" presId="urn:microsoft.com/office/officeart/2005/8/layout/radial1"/>
    <dgm:cxn modelId="{34B29404-206D-47E2-8035-F9219E476EA5}" type="presOf" srcId="{B27D7CC9-330A-4065-B6D5-5E04D8447380}" destId="{2F9E303F-6D03-466D-A259-EE9D38872E31}" srcOrd="0" destOrd="0" presId="urn:microsoft.com/office/officeart/2005/8/layout/radial1"/>
    <dgm:cxn modelId="{5608896B-799A-4677-93D8-C42A75081585}" type="presOf" srcId="{FE1739AF-88F1-4E56-97A1-272A43DA46F0}" destId="{B39CF914-A11B-4E95-A486-0653EFDE4F83}" srcOrd="0" destOrd="0" presId="urn:microsoft.com/office/officeart/2005/8/layout/radial1"/>
    <dgm:cxn modelId="{BC83812D-8A8F-432D-91FB-E1C974F062FD}" srcId="{B1FAA40F-E329-46F6-9F47-1C8C20A05019}" destId="{E0D71261-F8B1-49F1-9215-98A7890D77F0}" srcOrd="12" destOrd="0" parTransId="{29FCD1D6-8AC0-47A0-8051-C968819F8428}" sibTransId="{8D1D3A2E-8827-4AB5-8A89-A2B4048B45F3}"/>
    <dgm:cxn modelId="{51E9880B-9129-4435-8D60-6D1035791FD5}" type="presOf" srcId="{E0D71261-F8B1-49F1-9215-98A7890D77F0}" destId="{A19B2FF1-58F2-434B-9CAA-3EAA2B3BB49C}" srcOrd="0" destOrd="0" presId="urn:microsoft.com/office/officeart/2005/8/layout/radial1"/>
    <dgm:cxn modelId="{52C0FC77-6BBD-425D-A3E0-88FCFB89EF61}" type="presOf" srcId="{0D51E88C-E9D3-4DB2-AB97-5DE4B41251E8}" destId="{F3F40892-97FC-41A5-B267-0A35DFD98E83}" srcOrd="0" destOrd="0" presId="urn:microsoft.com/office/officeart/2005/8/layout/radial1"/>
    <dgm:cxn modelId="{36913617-8983-4056-A774-D66B31E9E441}" type="presOf" srcId="{51CF4B0B-9CFE-4BE5-98FE-25CF20993333}" destId="{D075924C-1213-4E68-92F0-F2F1EDBCDF5E}" srcOrd="0" destOrd="0" presId="urn:microsoft.com/office/officeart/2005/8/layout/radial1"/>
    <dgm:cxn modelId="{DCA476AF-965A-4444-9473-461826FE4C6F}" type="presOf" srcId="{A9D78C60-3EAF-48F6-A295-890E412C8C2F}" destId="{94F68DD1-6B51-4D50-9413-D67B6B06169B}" srcOrd="1" destOrd="0" presId="urn:microsoft.com/office/officeart/2005/8/layout/radial1"/>
    <dgm:cxn modelId="{DC4D5C0F-0B71-46AD-860F-ED28BC0E6E02}" type="presOf" srcId="{AB07C9FE-9463-47DE-87A8-38B97488314A}" destId="{B7768CA4-7696-440D-B35B-2632B859A6FB}" srcOrd="1" destOrd="0" presId="urn:microsoft.com/office/officeart/2005/8/layout/radial1"/>
    <dgm:cxn modelId="{09C1DF78-658C-459E-BB62-4C51DC1B1AB9}" type="presOf" srcId="{FE1739AF-88F1-4E56-97A1-272A43DA46F0}" destId="{937DF62F-BEAE-4A0D-8C0A-1D1E906B3E6E}" srcOrd="1" destOrd="0" presId="urn:microsoft.com/office/officeart/2005/8/layout/radial1"/>
    <dgm:cxn modelId="{81185286-66BD-48F4-88E0-DB35EB697B54}" type="presOf" srcId="{10CA4735-F872-4393-91D4-600DB72C9E4F}" destId="{72216DB6-0C26-4FC7-91B0-24B3A7E190F4}" srcOrd="1" destOrd="0" presId="urn:microsoft.com/office/officeart/2005/8/layout/radial1"/>
    <dgm:cxn modelId="{06E29C45-071C-48A7-A936-3E543B970796}" type="presOf" srcId="{2E865CB5-A04A-41B5-B543-09B65E495167}" destId="{059CE1C0-239E-452A-B369-E190B8E777D2}" srcOrd="1" destOrd="0" presId="urn:microsoft.com/office/officeart/2005/8/layout/radial1"/>
    <dgm:cxn modelId="{8D2812B6-918E-4B52-8C86-F5B7C3C458D9}" srcId="{B1FAA40F-E329-46F6-9F47-1C8C20A05019}" destId="{BC3CAB36-1AD7-4C21-A2E1-1BAC98CF5A0C}" srcOrd="1" destOrd="0" parTransId="{BE0469C3-9FDC-49F7-A3FC-10AFE60F5CAC}" sibTransId="{F53153A8-CC36-4BEB-AFF7-7EAD417A3225}"/>
    <dgm:cxn modelId="{FD452D6A-D641-424B-B048-F2BE39FA91AF}" srcId="{B1FAA40F-E329-46F6-9F47-1C8C20A05019}" destId="{A203BB3C-2BD3-4F06-8174-4CFF495EFB39}" srcOrd="9" destOrd="0" parTransId="{2E865CB5-A04A-41B5-B543-09B65E495167}" sibTransId="{89A5B66F-D0A2-499C-BB0E-6E02FF0E28E2}"/>
    <dgm:cxn modelId="{B5B03B0C-CDE1-4429-A65A-CA137059619C}" srcId="{B1FAA40F-E329-46F6-9F47-1C8C20A05019}" destId="{0D51E88C-E9D3-4DB2-AB97-5DE4B41251E8}" srcOrd="5" destOrd="0" parTransId="{C0E7BBC2-5701-48C7-B440-B8CF1566D363}" sibTransId="{6350F02A-B6AC-4909-B530-3740EDE0C876}"/>
    <dgm:cxn modelId="{C80E177C-AD1F-4E58-A572-316BA7E73B33}" type="presOf" srcId="{A203BB3C-2BD3-4F06-8174-4CFF495EFB39}" destId="{84E06221-0EA7-4F24-A0C0-ED38990E36FE}" srcOrd="0" destOrd="0" presId="urn:microsoft.com/office/officeart/2005/8/layout/radial1"/>
    <dgm:cxn modelId="{48D2E409-7774-4C57-A869-37DEDAA27626}" srcId="{B1FAA40F-E329-46F6-9F47-1C8C20A05019}" destId="{4986E570-2ECE-4CCB-830C-C170BAB929D2}" srcOrd="2" destOrd="0" parTransId="{F2578F29-2815-44CA-BE7A-7B3C478E2981}" sibTransId="{FB79F00A-FB81-424F-978E-78EC61804732}"/>
    <dgm:cxn modelId="{4E75DB26-3F5E-47BD-AA5C-53EF970D90D3}" srcId="{B1964350-E231-44D2-86F8-93E0C7CAE5D2}" destId="{B1FAA40F-E329-46F6-9F47-1C8C20A05019}" srcOrd="0" destOrd="0" parTransId="{E4DD96FB-2561-419D-BE82-6F695B82FC38}" sibTransId="{59AC4805-F36A-4D06-A532-1C9380FB9855}"/>
    <dgm:cxn modelId="{FC189962-136C-4FDF-987E-3E19CDE11E57}" srcId="{B1FAA40F-E329-46F6-9F47-1C8C20A05019}" destId="{AA7241E7-FB58-4C10-96B2-811ED0EB21D0}" srcOrd="0" destOrd="0" parTransId="{10CA4735-F872-4393-91D4-600DB72C9E4F}" sibTransId="{EBAB51EB-7F3E-4188-A290-07F431765713}"/>
    <dgm:cxn modelId="{406CFCA8-D701-46DC-954B-017451BB5062}" type="presOf" srcId="{B1964350-E231-44D2-86F8-93E0C7CAE5D2}" destId="{BB07F598-4D49-48F4-825C-07678286CEED}" srcOrd="0" destOrd="0" presId="urn:microsoft.com/office/officeart/2005/8/layout/radial1"/>
    <dgm:cxn modelId="{D23993A5-9A22-4703-856F-5EDEC16D1330}" type="presOf" srcId="{BE0469C3-9FDC-49F7-A3FC-10AFE60F5CAC}" destId="{73D71CAE-07C3-41BB-860A-04125A69FF9D}" srcOrd="1" destOrd="0" presId="urn:microsoft.com/office/officeart/2005/8/layout/radial1"/>
    <dgm:cxn modelId="{BF913033-5695-4D61-9213-5BC3C4A6FB6E}" type="presOf" srcId="{541C975E-CCFA-4292-B5BE-33D886ABC998}" destId="{C4CDA312-A76E-4857-8A45-C0C7BCDBAFD0}" srcOrd="0" destOrd="0" presId="urn:microsoft.com/office/officeart/2005/8/layout/radial1"/>
    <dgm:cxn modelId="{C170D34D-8075-4499-96FE-C673CAE8B185}" srcId="{B1FAA40F-E329-46F6-9F47-1C8C20A05019}" destId="{B27D7CC9-330A-4065-B6D5-5E04D8447380}" srcOrd="7" destOrd="0" parTransId="{A9D78C60-3EAF-48F6-A295-890E412C8C2F}" sibTransId="{AA85DBF7-EB3B-4B6C-8391-B1797849B076}"/>
    <dgm:cxn modelId="{289B9F10-EA84-4ECC-AA93-93AD845AACC9}" type="presOf" srcId="{C0E7BBC2-5701-48C7-B440-B8CF1566D363}" destId="{68294BF6-367B-44DF-9BAF-DF0283C8D975}" srcOrd="1" destOrd="0" presId="urn:microsoft.com/office/officeart/2005/8/layout/radial1"/>
    <dgm:cxn modelId="{1C725144-2EFC-42F0-95E4-A70E699759FC}" type="presOf" srcId="{E63C268B-93D9-47EB-A92E-3AB5B00128C4}" destId="{E2A1E031-6481-4FBB-B593-AEF153DD711D}" srcOrd="1" destOrd="0" presId="urn:microsoft.com/office/officeart/2005/8/layout/radial1"/>
    <dgm:cxn modelId="{781852E7-379A-432C-B592-CED5E424F4E7}" type="presOf" srcId="{8CBE609A-7A4B-4378-AE28-9E1529DF8C77}" destId="{A14F90BF-8D90-489F-94DA-9B4EC7631186}" srcOrd="1" destOrd="0" presId="urn:microsoft.com/office/officeart/2005/8/layout/radial1"/>
    <dgm:cxn modelId="{DBA031FA-100B-4F1F-BA90-E65FE911BC15}" type="presOf" srcId="{4986E570-2ECE-4CCB-830C-C170BAB929D2}" destId="{3CD3F507-3D8B-43B3-A765-0498216144F5}" srcOrd="0" destOrd="0" presId="urn:microsoft.com/office/officeart/2005/8/layout/radial1"/>
    <dgm:cxn modelId="{A5B822C2-3FC0-4913-991F-2B27C6A8D178}" type="presOf" srcId="{C0E7BBC2-5701-48C7-B440-B8CF1566D363}" destId="{7FF51575-3A76-4DF8-A3F8-C8166E0B6646}" srcOrd="0" destOrd="0" presId="urn:microsoft.com/office/officeart/2005/8/layout/radial1"/>
    <dgm:cxn modelId="{4559D22D-65FE-4EA5-9C65-B5828FB3E651}" type="presOf" srcId="{51CF4B0B-9CFE-4BE5-98FE-25CF20993333}" destId="{E73EEA2B-4773-43F3-A663-719E8C02A786}" srcOrd="1" destOrd="0" presId="urn:microsoft.com/office/officeart/2005/8/layout/radial1"/>
    <dgm:cxn modelId="{34670BBE-7507-434B-9AA2-8578A5772C27}" type="presOf" srcId="{29FCD1D6-8AC0-47A0-8051-C968819F8428}" destId="{F9CECFFA-C18E-4FF6-BB65-EA05B277D5F2}" srcOrd="1" destOrd="0" presId="urn:microsoft.com/office/officeart/2005/8/layout/radial1"/>
    <dgm:cxn modelId="{965036BE-8E5F-4E10-AE91-BAC9D3D0D76F}" type="presOf" srcId="{29FCD1D6-8AC0-47A0-8051-C968819F8428}" destId="{20436DC7-23E5-4B5A-B812-1C2FFAB9E1A1}" srcOrd="0" destOrd="0" presId="urn:microsoft.com/office/officeart/2005/8/layout/radial1"/>
    <dgm:cxn modelId="{3638B6B3-6518-4428-914D-5CB3915ECB69}" type="presOf" srcId="{F2578F29-2815-44CA-BE7A-7B3C478E2981}" destId="{65149298-0753-4C3C-BCFA-0D9E5FE8CEC7}" srcOrd="1" destOrd="0" presId="urn:microsoft.com/office/officeart/2005/8/layout/radial1"/>
    <dgm:cxn modelId="{DE04164B-EFB0-439C-BC34-20E276A982B7}" type="presOf" srcId="{9B4FF5FE-26EF-4A2B-A5BC-75F85E02A250}" destId="{1E0FA2A5-AB90-4527-98A0-4E278EE09B36}" srcOrd="0" destOrd="0" presId="urn:microsoft.com/office/officeart/2005/8/layout/radial1"/>
    <dgm:cxn modelId="{7801F756-3454-46F5-84C8-C5EF7D3950DE}" type="presOf" srcId="{10CA4735-F872-4393-91D4-600DB72C9E4F}" destId="{79E6ACCF-5B63-421B-A89C-EA1C6D03ED1A}" srcOrd="0" destOrd="0" presId="urn:microsoft.com/office/officeart/2005/8/layout/radial1"/>
    <dgm:cxn modelId="{97EBC0CF-9583-45F3-9268-A26E8F8313EF}" type="presOf" srcId="{8CBE609A-7A4B-4378-AE28-9E1529DF8C77}" destId="{C284732A-1F26-469F-88D7-1CC5315644A9}" srcOrd="0" destOrd="0" presId="urn:microsoft.com/office/officeart/2005/8/layout/radial1"/>
    <dgm:cxn modelId="{A27C0411-CB32-402F-80A6-65907BA96920}" type="presOf" srcId="{E63C268B-93D9-47EB-A92E-3AB5B00128C4}" destId="{85101198-EC8A-4BE4-897C-0495B7409449}" srcOrd="0" destOrd="0" presId="urn:microsoft.com/office/officeart/2005/8/layout/radial1"/>
    <dgm:cxn modelId="{2378FE82-004A-414A-8C8E-4066DC994A47}" srcId="{B1FAA40F-E329-46F6-9F47-1C8C20A05019}" destId="{FD4F5AF2-6874-469A-9571-8A0126E183BD}" srcOrd="3" destOrd="0" parTransId="{8CBE609A-7A4B-4378-AE28-9E1529DF8C77}" sibTransId="{75249B3F-2EFC-4A62-898E-41BB2BCDDAE7}"/>
    <dgm:cxn modelId="{E737D3E8-0097-4544-866E-76076CE8BF3A}" type="presOf" srcId="{AA7241E7-FB58-4C10-96B2-811ED0EB21D0}" destId="{06D7820C-2858-406C-8D57-2EC00E4B9217}" srcOrd="0" destOrd="0" presId="urn:microsoft.com/office/officeart/2005/8/layout/radial1"/>
    <dgm:cxn modelId="{755748DC-48A5-493C-880C-4A5F4CB9955A}" type="presOf" srcId="{FD4F5AF2-6874-469A-9571-8A0126E183BD}" destId="{AD496C05-34E8-4A9E-9407-8DCBD9447939}" srcOrd="0" destOrd="0" presId="urn:microsoft.com/office/officeart/2005/8/layout/radial1"/>
    <dgm:cxn modelId="{1AEE5D61-0BBC-4946-878E-3BB91587C571}" srcId="{B1FAA40F-E329-46F6-9F47-1C8C20A05019}" destId="{541C975E-CCFA-4292-B5BE-33D886ABC998}" srcOrd="11" destOrd="0" parTransId="{A63164B3-F138-4211-971C-4D328C2225E5}" sibTransId="{14610A04-AA4E-4771-B1D3-408FA72B28F1}"/>
    <dgm:cxn modelId="{B76D1236-4F15-4D2A-939F-9BB9BEB91F17}" type="presOf" srcId="{A63164B3-F138-4211-971C-4D328C2225E5}" destId="{DD2C1DA5-CAF5-434E-B4F8-A04D012CDAD6}" srcOrd="0" destOrd="0" presId="urn:microsoft.com/office/officeart/2005/8/layout/radial1"/>
    <dgm:cxn modelId="{E8FB6E85-0EE7-45DF-A08C-EFBCEC0C85B9}" srcId="{B1FAA40F-E329-46F6-9F47-1C8C20A05019}" destId="{23F029FA-CB70-4225-B13E-2819835701D5}" srcOrd="4" destOrd="0" parTransId="{51CF4B0B-9CFE-4BE5-98FE-25CF20993333}" sibTransId="{F5C7E9FD-DF9F-49E4-80D5-C0F00C4CFF36}"/>
    <dgm:cxn modelId="{9907318C-C93F-4448-892A-2F2B64D049C1}" type="presOf" srcId="{23F029FA-CB70-4225-B13E-2819835701D5}" destId="{4C0E888E-93C8-48BF-9379-3AE6C1BDF2A2}" srcOrd="0" destOrd="0" presId="urn:microsoft.com/office/officeart/2005/8/layout/radial1"/>
    <dgm:cxn modelId="{B05E74F4-AB59-40DB-8DF4-59D01082BCB0}" type="presOf" srcId="{2E865CB5-A04A-41B5-B543-09B65E495167}" destId="{93C34F10-C9E9-4875-9DDF-3A81BB46A338}" srcOrd="0" destOrd="0" presId="urn:microsoft.com/office/officeart/2005/8/layout/radial1"/>
    <dgm:cxn modelId="{B33D11D1-26A4-4E80-828E-19DD71BF8654}" type="presOf" srcId="{AB07C9FE-9463-47DE-87A8-38B97488314A}" destId="{EA648079-B1DC-4E69-8A79-C33D3E7E90DD}" srcOrd="0" destOrd="0" presId="urn:microsoft.com/office/officeart/2005/8/layout/radial1"/>
    <dgm:cxn modelId="{0266FAFC-309F-47EA-8B4D-DC97A5E6D439}" type="presOf" srcId="{F2578F29-2815-44CA-BE7A-7B3C478E2981}" destId="{8C627FC7-ADA8-43FB-BE09-FB8F6ED75111}" srcOrd="0" destOrd="0" presId="urn:microsoft.com/office/officeart/2005/8/layout/radial1"/>
    <dgm:cxn modelId="{6E081462-DEEF-45DA-B03A-88BB67439084}" type="presOf" srcId="{F91CBFF8-4F41-42C1-8662-9FA79191639A}" destId="{691DAD10-ADCF-45C7-A315-E0592375C7C1}" srcOrd="0" destOrd="0" presId="urn:microsoft.com/office/officeart/2005/8/layout/radial1"/>
    <dgm:cxn modelId="{7C7E6B49-9517-4DB7-B98F-681E488F8F7C}" srcId="{B1FAA40F-E329-46F6-9F47-1C8C20A05019}" destId="{9B4FF5FE-26EF-4A2B-A5BC-75F85E02A250}" srcOrd="8" destOrd="0" parTransId="{FE1739AF-88F1-4E56-97A1-272A43DA46F0}" sibTransId="{8E4C49CA-3ACE-410B-A7B3-2357D37DD30F}"/>
    <dgm:cxn modelId="{8B980BA7-C7D2-4B22-BCF4-7E61E8900F36}" type="presOf" srcId="{BC3CAB36-1AD7-4C21-A2E1-1BAC98CF5A0C}" destId="{3D9F17BD-7B79-49EB-B513-9730AC6BF516}" srcOrd="0" destOrd="0" presId="urn:microsoft.com/office/officeart/2005/8/layout/radial1"/>
    <dgm:cxn modelId="{1C0B9A40-ADA2-4FD3-9F28-7A59D0BF0F65}" type="presOf" srcId="{FB91DC3F-96F6-47C6-92F6-19A2915247C7}" destId="{0FCB413D-6E15-4A23-BB01-FC6E2C98C1FF}" srcOrd="0" destOrd="0" presId="urn:microsoft.com/office/officeart/2005/8/layout/radial1"/>
    <dgm:cxn modelId="{836D4E38-4744-4CC2-8C59-DC2F8821B8EB}" srcId="{B1FAA40F-E329-46F6-9F47-1C8C20A05019}" destId="{F91CBFF8-4F41-42C1-8662-9FA79191639A}" srcOrd="10" destOrd="0" parTransId="{AB07C9FE-9463-47DE-87A8-38B97488314A}" sibTransId="{47B8358D-A892-4F0D-9DB6-FAEF5FB7812F}"/>
    <dgm:cxn modelId="{2701B3D5-E2BB-4E39-9DFB-FC8B856F381B}" type="presParOf" srcId="{BB07F598-4D49-48F4-825C-07678286CEED}" destId="{F1352209-A2E9-4DC5-8FFF-4111B9EB5A49}" srcOrd="0" destOrd="0" presId="urn:microsoft.com/office/officeart/2005/8/layout/radial1"/>
    <dgm:cxn modelId="{8AC5D7DB-4BED-4096-AE95-CE1546E668D2}" type="presParOf" srcId="{BB07F598-4D49-48F4-825C-07678286CEED}" destId="{79E6ACCF-5B63-421B-A89C-EA1C6D03ED1A}" srcOrd="1" destOrd="0" presId="urn:microsoft.com/office/officeart/2005/8/layout/radial1"/>
    <dgm:cxn modelId="{B71E1EBB-E546-4EB0-B691-7EAA2E07FD0C}" type="presParOf" srcId="{79E6ACCF-5B63-421B-A89C-EA1C6D03ED1A}" destId="{72216DB6-0C26-4FC7-91B0-24B3A7E190F4}" srcOrd="0" destOrd="0" presId="urn:microsoft.com/office/officeart/2005/8/layout/radial1"/>
    <dgm:cxn modelId="{AE653F94-FE47-40CA-AFC8-99DFB45D1372}" type="presParOf" srcId="{BB07F598-4D49-48F4-825C-07678286CEED}" destId="{06D7820C-2858-406C-8D57-2EC00E4B9217}" srcOrd="2" destOrd="0" presId="urn:microsoft.com/office/officeart/2005/8/layout/radial1"/>
    <dgm:cxn modelId="{33EF66FC-227A-44F8-93FA-EEC584DC93D4}" type="presParOf" srcId="{BB07F598-4D49-48F4-825C-07678286CEED}" destId="{4CBE4E19-38F8-449F-8D1F-75C6F80DF5F6}" srcOrd="3" destOrd="0" presId="urn:microsoft.com/office/officeart/2005/8/layout/radial1"/>
    <dgm:cxn modelId="{3EB1825F-A48B-47D2-BC0A-D7A38021ABD4}" type="presParOf" srcId="{4CBE4E19-38F8-449F-8D1F-75C6F80DF5F6}" destId="{73D71CAE-07C3-41BB-860A-04125A69FF9D}" srcOrd="0" destOrd="0" presId="urn:microsoft.com/office/officeart/2005/8/layout/radial1"/>
    <dgm:cxn modelId="{006BE253-51FE-4F88-8185-C1447178B7A1}" type="presParOf" srcId="{BB07F598-4D49-48F4-825C-07678286CEED}" destId="{3D9F17BD-7B79-49EB-B513-9730AC6BF516}" srcOrd="4" destOrd="0" presId="urn:microsoft.com/office/officeart/2005/8/layout/radial1"/>
    <dgm:cxn modelId="{AA6D81B9-D556-48E2-B946-2405AEAFCF26}" type="presParOf" srcId="{BB07F598-4D49-48F4-825C-07678286CEED}" destId="{8C627FC7-ADA8-43FB-BE09-FB8F6ED75111}" srcOrd="5" destOrd="0" presId="urn:microsoft.com/office/officeart/2005/8/layout/radial1"/>
    <dgm:cxn modelId="{B04D138C-EDD4-4D24-9213-0306B8CBD72E}" type="presParOf" srcId="{8C627FC7-ADA8-43FB-BE09-FB8F6ED75111}" destId="{65149298-0753-4C3C-BCFA-0D9E5FE8CEC7}" srcOrd="0" destOrd="0" presId="urn:microsoft.com/office/officeart/2005/8/layout/radial1"/>
    <dgm:cxn modelId="{3C98535D-CFED-41ED-917F-F662BBB8D544}" type="presParOf" srcId="{BB07F598-4D49-48F4-825C-07678286CEED}" destId="{3CD3F507-3D8B-43B3-A765-0498216144F5}" srcOrd="6" destOrd="0" presId="urn:microsoft.com/office/officeart/2005/8/layout/radial1"/>
    <dgm:cxn modelId="{0CA54643-6D66-4A48-98F4-09985E938711}" type="presParOf" srcId="{BB07F598-4D49-48F4-825C-07678286CEED}" destId="{C284732A-1F26-469F-88D7-1CC5315644A9}" srcOrd="7" destOrd="0" presId="urn:microsoft.com/office/officeart/2005/8/layout/radial1"/>
    <dgm:cxn modelId="{954BC853-7DB6-4C7C-B724-BD197D658246}" type="presParOf" srcId="{C284732A-1F26-469F-88D7-1CC5315644A9}" destId="{A14F90BF-8D90-489F-94DA-9B4EC7631186}" srcOrd="0" destOrd="0" presId="urn:microsoft.com/office/officeart/2005/8/layout/radial1"/>
    <dgm:cxn modelId="{16A007E6-2783-4D3F-A5FA-4121A2A8631C}" type="presParOf" srcId="{BB07F598-4D49-48F4-825C-07678286CEED}" destId="{AD496C05-34E8-4A9E-9407-8DCBD9447939}" srcOrd="8" destOrd="0" presId="urn:microsoft.com/office/officeart/2005/8/layout/radial1"/>
    <dgm:cxn modelId="{4F20525D-D975-44A4-B636-17B04AE4F0D6}" type="presParOf" srcId="{BB07F598-4D49-48F4-825C-07678286CEED}" destId="{D075924C-1213-4E68-92F0-F2F1EDBCDF5E}" srcOrd="9" destOrd="0" presId="urn:microsoft.com/office/officeart/2005/8/layout/radial1"/>
    <dgm:cxn modelId="{02BCA6EB-64CF-4633-BB96-16BF6B9B5FC0}" type="presParOf" srcId="{D075924C-1213-4E68-92F0-F2F1EDBCDF5E}" destId="{E73EEA2B-4773-43F3-A663-719E8C02A786}" srcOrd="0" destOrd="0" presId="urn:microsoft.com/office/officeart/2005/8/layout/radial1"/>
    <dgm:cxn modelId="{3621CF16-1ED2-419D-B1F8-8AC13374B95C}" type="presParOf" srcId="{BB07F598-4D49-48F4-825C-07678286CEED}" destId="{4C0E888E-93C8-48BF-9379-3AE6C1BDF2A2}" srcOrd="10" destOrd="0" presId="urn:microsoft.com/office/officeart/2005/8/layout/radial1"/>
    <dgm:cxn modelId="{21A9B4AC-A546-4362-8326-FE360E095AD3}" type="presParOf" srcId="{BB07F598-4D49-48F4-825C-07678286CEED}" destId="{7FF51575-3A76-4DF8-A3F8-C8166E0B6646}" srcOrd="11" destOrd="0" presId="urn:microsoft.com/office/officeart/2005/8/layout/radial1"/>
    <dgm:cxn modelId="{6628ADCC-808A-4285-A5B1-6F6AFA73A3DB}" type="presParOf" srcId="{7FF51575-3A76-4DF8-A3F8-C8166E0B6646}" destId="{68294BF6-367B-44DF-9BAF-DF0283C8D975}" srcOrd="0" destOrd="0" presId="urn:microsoft.com/office/officeart/2005/8/layout/radial1"/>
    <dgm:cxn modelId="{C4D83B54-5B96-4BB6-9941-3BAD231BB183}" type="presParOf" srcId="{BB07F598-4D49-48F4-825C-07678286CEED}" destId="{F3F40892-97FC-41A5-B267-0A35DFD98E83}" srcOrd="12" destOrd="0" presId="urn:microsoft.com/office/officeart/2005/8/layout/radial1"/>
    <dgm:cxn modelId="{67860331-5671-4983-84C2-F89037F8867F}" type="presParOf" srcId="{BB07F598-4D49-48F4-825C-07678286CEED}" destId="{85101198-EC8A-4BE4-897C-0495B7409449}" srcOrd="13" destOrd="0" presId="urn:microsoft.com/office/officeart/2005/8/layout/radial1"/>
    <dgm:cxn modelId="{FD57280F-1048-4FA4-B8B0-09ED836EF3A2}" type="presParOf" srcId="{85101198-EC8A-4BE4-897C-0495B7409449}" destId="{E2A1E031-6481-4FBB-B593-AEF153DD711D}" srcOrd="0" destOrd="0" presId="urn:microsoft.com/office/officeart/2005/8/layout/radial1"/>
    <dgm:cxn modelId="{71722AD2-656C-4FB3-8CBB-62EE72E67DF1}" type="presParOf" srcId="{BB07F598-4D49-48F4-825C-07678286CEED}" destId="{0FCB413D-6E15-4A23-BB01-FC6E2C98C1FF}" srcOrd="14" destOrd="0" presId="urn:microsoft.com/office/officeart/2005/8/layout/radial1"/>
    <dgm:cxn modelId="{40BD1409-13D0-4AE1-A27B-0531707494F1}" type="presParOf" srcId="{BB07F598-4D49-48F4-825C-07678286CEED}" destId="{CB8E7D29-0215-47B7-BD6B-7CB5591B2EF6}" srcOrd="15" destOrd="0" presId="urn:microsoft.com/office/officeart/2005/8/layout/radial1"/>
    <dgm:cxn modelId="{E72B5CD9-B618-4D0A-A194-589B0A08087B}" type="presParOf" srcId="{CB8E7D29-0215-47B7-BD6B-7CB5591B2EF6}" destId="{94F68DD1-6B51-4D50-9413-D67B6B06169B}" srcOrd="0" destOrd="0" presId="urn:microsoft.com/office/officeart/2005/8/layout/radial1"/>
    <dgm:cxn modelId="{833423AC-FFF6-4C23-A7B8-353D5C4B48CC}" type="presParOf" srcId="{BB07F598-4D49-48F4-825C-07678286CEED}" destId="{2F9E303F-6D03-466D-A259-EE9D38872E31}" srcOrd="16" destOrd="0" presId="urn:microsoft.com/office/officeart/2005/8/layout/radial1"/>
    <dgm:cxn modelId="{FC98C8CD-DB93-42D6-9DE5-E1A761FF6229}" type="presParOf" srcId="{BB07F598-4D49-48F4-825C-07678286CEED}" destId="{B39CF914-A11B-4E95-A486-0653EFDE4F83}" srcOrd="17" destOrd="0" presId="urn:microsoft.com/office/officeart/2005/8/layout/radial1"/>
    <dgm:cxn modelId="{AE0D205B-08D2-485A-9FFE-44C9E2CF9B09}" type="presParOf" srcId="{B39CF914-A11B-4E95-A486-0653EFDE4F83}" destId="{937DF62F-BEAE-4A0D-8C0A-1D1E906B3E6E}" srcOrd="0" destOrd="0" presId="urn:microsoft.com/office/officeart/2005/8/layout/radial1"/>
    <dgm:cxn modelId="{ADBA5722-E823-47FE-9C54-E81105A37BE3}" type="presParOf" srcId="{BB07F598-4D49-48F4-825C-07678286CEED}" destId="{1E0FA2A5-AB90-4527-98A0-4E278EE09B36}" srcOrd="18" destOrd="0" presId="urn:microsoft.com/office/officeart/2005/8/layout/radial1"/>
    <dgm:cxn modelId="{7D232336-2190-40CF-8575-FC0730A641F2}" type="presParOf" srcId="{BB07F598-4D49-48F4-825C-07678286CEED}" destId="{93C34F10-C9E9-4875-9DDF-3A81BB46A338}" srcOrd="19" destOrd="0" presId="urn:microsoft.com/office/officeart/2005/8/layout/radial1"/>
    <dgm:cxn modelId="{BAF92BBB-59D2-4135-BE9F-D3C2B668ECB5}" type="presParOf" srcId="{93C34F10-C9E9-4875-9DDF-3A81BB46A338}" destId="{059CE1C0-239E-452A-B369-E190B8E777D2}" srcOrd="0" destOrd="0" presId="urn:microsoft.com/office/officeart/2005/8/layout/radial1"/>
    <dgm:cxn modelId="{425284F4-63B7-4675-B44F-D08057B501E1}" type="presParOf" srcId="{BB07F598-4D49-48F4-825C-07678286CEED}" destId="{84E06221-0EA7-4F24-A0C0-ED38990E36FE}" srcOrd="20" destOrd="0" presId="urn:microsoft.com/office/officeart/2005/8/layout/radial1"/>
    <dgm:cxn modelId="{C67725DC-B08E-4EA4-B10F-7886D315E9DA}" type="presParOf" srcId="{BB07F598-4D49-48F4-825C-07678286CEED}" destId="{EA648079-B1DC-4E69-8A79-C33D3E7E90DD}" srcOrd="21" destOrd="0" presId="urn:microsoft.com/office/officeart/2005/8/layout/radial1"/>
    <dgm:cxn modelId="{87238BE7-AD16-4557-9721-CED577395213}" type="presParOf" srcId="{EA648079-B1DC-4E69-8A79-C33D3E7E90DD}" destId="{B7768CA4-7696-440D-B35B-2632B859A6FB}" srcOrd="0" destOrd="0" presId="urn:microsoft.com/office/officeart/2005/8/layout/radial1"/>
    <dgm:cxn modelId="{94063985-2EA5-47B1-A0E6-F17B18913DB9}" type="presParOf" srcId="{BB07F598-4D49-48F4-825C-07678286CEED}" destId="{691DAD10-ADCF-45C7-A315-E0592375C7C1}" srcOrd="22" destOrd="0" presId="urn:microsoft.com/office/officeart/2005/8/layout/radial1"/>
    <dgm:cxn modelId="{E442074F-092B-4784-82C3-48584230B3A7}" type="presParOf" srcId="{BB07F598-4D49-48F4-825C-07678286CEED}" destId="{DD2C1DA5-CAF5-434E-B4F8-A04D012CDAD6}" srcOrd="23" destOrd="0" presId="urn:microsoft.com/office/officeart/2005/8/layout/radial1"/>
    <dgm:cxn modelId="{701C18C8-4039-4A34-8C12-A13179777C5D}" type="presParOf" srcId="{DD2C1DA5-CAF5-434E-B4F8-A04D012CDAD6}" destId="{50292B77-42EF-49B6-8C95-0E228231EE55}" srcOrd="0" destOrd="0" presId="urn:microsoft.com/office/officeart/2005/8/layout/radial1"/>
    <dgm:cxn modelId="{DA19BCD7-D444-4BE6-9E83-BDCD994348A3}" type="presParOf" srcId="{BB07F598-4D49-48F4-825C-07678286CEED}" destId="{C4CDA312-A76E-4857-8A45-C0C7BCDBAFD0}" srcOrd="24" destOrd="0" presId="urn:microsoft.com/office/officeart/2005/8/layout/radial1"/>
    <dgm:cxn modelId="{FA6D93F2-39B0-42AE-94C7-7A9940A41944}" type="presParOf" srcId="{BB07F598-4D49-48F4-825C-07678286CEED}" destId="{20436DC7-23E5-4B5A-B812-1C2FFAB9E1A1}" srcOrd="25" destOrd="0" presId="urn:microsoft.com/office/officeart/2005/8/layout/radial1"/>
    <dgm:cxn modelId="{55D36CB1-2AC2-4C86-A644-3F1AFF63F27F}" type="presParOf" srcId="{20436DC7-23E5-4B5A-B812-1C2FFAB9E1A1}" destId="{F9CECFFA-C18E-4FF6-BB65-EA05B277D5F2}" srcOrd="0" destOrd="0" presId="urn:microsoft.com/office/officeart/2005/8/layout/radial1"/>
    <dgm:cxn modelId="{B678D2C9-6274-441A-81EC-90AAF2F6EFDD}" type="presParOf" srcId="{BB07F598-4D49-48F4-825C-07678286CEED}" destId="{A19B2FF1-58F2-434B-9CAA-3EAA2B3BB49C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027FFC-772B-423B-B521-BE0DA2DBD65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62D4E2C-5B74-47D1-934B-67E6455C6BFC}">
      <dgm:prSet phldrT="[Text]" custT="1"/>
      <dgm:spPr>
        <a:solidFill>
          <a:schemeClr val="bg1"/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en-IE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EU Energy Transition Directives</a:t>
          </a:r>
        </a:p>
        <a:p>
          <a:endParaRPr lang="en-IE" sz="10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10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D8B6BA-F19E-41F0-9EE8-419DC873CCC3}" type="parTrans" cxnId="{899EE463-ACE7-4207-BBF9-3A6776F7E4B1}">
      <dgm:prSet/>
      <dgm:spPr/>
      <dgm:t>
        <a:bodyPr/>
        <a:lstStyle/>
        <a:p>
          <a:endParaRPr lang="en-IE" sz="1200"/>
        </a:p>
      </dgm:t>
    </dgm:pt>
    <dgm:pt modelId="{9D13F5AD-0998-4DA3-923B-7F6C3D06C594}" type="sibTrans" cxnId="{899EE463-ACE7-4207-BBF9-3A6776F7E4B1}">
      <dgm:prSet/>
      <dgm:spPr/>
      <dgm:t>
        <a:bodyPr/>
        <a:lstStyle/>
        <a:p>
          <a:endParaRPr lang="en-IE" sz="1200"/>
        </a:p>
      </dgm:t>
    </dgm:pt>
    <dgm:pt modelId="{07216965-E2CC-421A-9A52-2210E313560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I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National </a:t>
          </a:r>
        </a:p>
        <a:p>
          <a:r>
            <a:rPr lang="en-I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Energy Efficiency Action Plan</a:t>
          </a:r>
        </a:p>
        <a:p>
          <a:r>
            <a:rPr lang="en-I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Action Plan for Jobs  </a:t>
          </a:r>
          <a:endParaRPr lang="en-IE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078BF21-D503-41BF-981C-45913C1387E2}" type="parTrans" cxnId="{65A371BF-9163-4FA3-B1E7-F1D78BC737E3}">
      <dgm:prSet/>
      <dgm:spPr/>
      <dgm:t>
        <a:bodyPr/>
        <a:lstStyle/>
        <a:p>
          <a:endParaRPr lang="en-IE" sz="1200"/>
        </a:p>
      </dgm:t>
    </dgm:pt>
    <dgm:pt modelId="{83BADC29-8C49-48EA-9388-645C56692CB2}" type="sibTrans" cxnId="{65A371BF-9163-4FA3-B1E7-F1D78BC737E3}">
      <dgm:prSet/>
      <dgm:spPr/>
      <dgm:t>
        <a:bodyPr/>
        <a:lstStyle/>
        <a:p>
          <a:endParaRPr lang="en-IE" sz="1200"/>
        </a:p>
      </dgm:t>
    </dgm:pt>
    <dgm:pt modelId="{B1A27715-F535-4876-8129-D1905840B4E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IE" sz="12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I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Regional Action Plan for Jobs </a:t>
          </a:r>
        </a:p>
        <a:p>
          <a:endParaRPr lang="en-IE" sz="1200" b="1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endParaRPr lang="en-IE" sz="5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12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1F1EB99-68B0-42BC-9AFC-951CC07EA747}" type="parTrans" cxnId="{B37756F5-DDA3-452F-9C00-AC5B235B22BE}">
      <dgm:prSet/>
      <dgm:spPr/>
      <dgm:t>
        <a:bodyPr/>
        <a:lstStyle/>
        <a:p>
          <a:endParaRPr lang="en-IE" sz="1200"/>
        </a:p>
      </dgm:t>
    </dgm:pt>
    <dgm:pt modelId="{BA8E40FB-ED5E-4A18-96E0-EE604C1A4E44}" type="sibTrans" cxnId="{B37756F5-DDA3-452F-9C00-AC5B235B22BE}">
      <dgm:prSet/>
      <dgm:spPr/>
      <dgm:t>
        <a:bodyPr/>
        <a:lstStyle/>
        <a:p>
          <a:endParaRPr lang="en-IE" sz="1200"/>
        </a:p>
      </dgm:t>
    </dgm:pt>
    <dgm:pt modelId="{2994A938-BB77-4198-8D5E-1514DA72EC7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IE" sz="12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I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Rural Development Programme</a:t>
          </a:r>
        </a:p>
        <a:p>
          <a:r>
            <a:rPr lang="en-IE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Local Economic and Community Plans</a:t>
          </a:r>
        </a:p>
        <a:p>
          <a:endParaRPr lang="en-IE" sz="12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12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5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endParaRPr lang="en-IE" sz="1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4E385C-27F5-4FFA-8160-62D9E3A6C6A1}" type="parTrans" cxnId="{B232F304-5BEE-48AD-ACA3-D8FD6F6C8A1B}">
      <dgm:prSet/>
      <dgm:spPr/>
      <dgm:t>
        <a:bodyPr/>
        <a:lstStyle/>
        <a:p>
          <a:endParaRPr lang="en-IE" sz="1200"/>
        </a:p>
      </dgm:t>
    </dgm:pt>
    <dgm:pt modelId="{E0B1A8D5-B10A-43AC-9C73-F2E7C68E0D2E}" type="sibTrans" cxnId="{B232F304-5BEE-48AD-ACA3-D8FD6F6C8A1B}">
      <dgm:prSet/>
      <dgm:spPr/>
      <dgm:t>
        <a:bodyPr/>
        <a:lstStyle/>
        <a:p>
          <a:endParaRPr lang="en-IE" sz="1200"/>
        </a:p>
      </dgm:t>
    </dgm:pt>
    <dgm:pt modelId="{3D2B22E2-4D0A-4FFC-950D-6D7D41F28C96}" type="pres">
      <dgm:prSet presAssocID="{8D027FFC-772B-423B-B521-BE0DA2DBD65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00050BA-E02B-41BD-9B2A-AC9FADCED115}" type="pres">
      <dgm:prSet presAssocID="{8D027FFC-772B-423B-B521-BE0DA2DBD652}" presName="comp1" presStyleCnt="0"/>
      <dgm:spPr/>
    </dgm:pt>
    <dgm:pt modelId="{6DF4BD09-B3AC-439A-B073-4ECE3138E01B}" type="pres">
      <dgm:prSet presAssocID="{8D027FFC-772B-423B-B521-BE0DA2DBD652}" presName="circle1" presStyleLbl="node1" presStyleIdx="0" presStyleCnt="4" custScaleX="98807" custScaleY="105058" custLinFactNeighborX="5141" custLinFactNeighborY="5637"/>
      <dgm:spPr/>
      <dgm:t>
        <a:bodyPr/>
        <a:lstStyle/>
        <a:p>
          <a:endParaRPr lang="en-IE"/>
        </a:p>
      </dgm:t>
    </dgm:pt>
    <dgm:pt modelId="{24F144A2-858C-4E58-93E1-BF3F12A9F2E8}" type="pres">
      <dgm:prSet presAssocID="{8D027FFC-772B-423B-B521-BE0DA2DBD65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8986031-155D-43C9-8AE4-C1C7222EC58D}" type="pres">
      <dgm:prSet presAssocID="{8D027FFC-772B-423B-B521-BE0DA2DBD652}" presName="comp2" presStyleCnt="0"/>
      <dgm:spPr/>
    </dgm:pt>
    <dgm:pt modelId="{532554CC-D705-4E32-8A63-9D1C27B6C7A1}" type="pres">
      <dgm:prSet presAssocID="{8D027FFC-772B-423B-B521-BE0DA2DBD652}" presName="circle2" presStyleLbl="node1" presStyleIdx="1" presStyleCnt="4" custScaleX="112955" custScaleY="107067" custLinFactNeighborX="3773" custLinFactNeighborY="1084"/>
      <dgm:spPr/>
      <dgm:t>
        <a:bodyPr/>
        <a:lstStyle/>
        <a:p>
          <a:endParaRPr lang="en-IE"/>
        </a:p>
      </dgm:t>
    </dgm:pt>
    <dgm:pt modelId="{135FDC54-AC3A-4367-832C-45A2CE4D543C}" type="pres">
      <dgm:prSet presAssocID="{8D027FFC-772B-423B-B521-BE0DA2DBD65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8869BA1-F26D-4F17-853B-29DF2597CEED}" type="pres">
      <dgm:prSet presAssocID="{8D027FFC-772B-423B-B521-BE0DA2DBD652}" presName="comp3" presStyleCnt="0"/>
      <dgm:spPr/>
    </dgm:pt>
    <dgm:pt modelId="{8F1F511B-24D4-40F0-97BA-4E7BE0308EE0}" type="pres">
      <dgm:prSet presAssocID="{8D027FFC-772B-423B-B521-BE0DA2DBD652}" presName="circle3" presStyleLbl="node1" presStyleIdx="2" presStyleCnt="4" custScaleX="102362" custScaleY="97993" custLinFactNeighborX="6818" custLinFactNeighborY="9258"/>
      <dgm:spPr/>
      <dgm:t>
        <a:bodyPr/>
        <a:lstStyle/>
        <a:p>
          <a:endParaRPr lang="en-IE"/>
        </a:p>
      </dgm:t>
    </dgm:pt>
    <dgm:pt modelId="{90FF6CF7-C687-42B1-BCE3-0EDF2184F9D5}" type="pres">
      <dgm:prSet presAssocID="{8D027FFC-772B-423B-B521-BE0DA2DBD65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DEB9565-0F2A-41B5-B7C6-A22135DA7236}" type="pres">
      <dgm:prSet presAssocID="{8D027FFC-772B-423B-B521-BE0DA2DBD652}" presName="comp4" presStyleCnt="0"/>
      <dgm:spPr/>
    </dgm:pt>
    <dgm:pt modelId="{4FD066D9-AC6A-4B1B-8F6C-B0CF0C7CB27A}" type="pres">
      <dgm:prSet presAssocID="{8D027FFC-772B-423B-B521-BE0DA2DBD652}" presName="circle4" presStyleLbl="node1" presStyleIdx="3" presStyleCnt="4" custScaleX="102789" custScaleY="95171" custLinFactNeighborX="10315" custLinFactNeighborY="14538"/>
      <dgm:spPr/>
      <dgm:t>
        <a:bodyPr/>
        <a:lstStyle/>
        <a:p>
          <a:endParaRPr lang="en-IE"/>
        </a:p>
      </dgm:t>
    </dgm:pt>
    <dgm:pt modelId="{E4600EA1-C8A8-4B75-9B35-52A59B497CE5}" type="pres">
      <dgm:prSet presAssocID="{8D027FFC-772B-423B-B521-BE0DA2DBD65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25187D7-BF3A-4734-A550-8B662C844089}" type="presOf" srcId="{07216965-E2CC-421A-9A52-2210E3135601}" destId="{532554CC-D705-4E32-8A63-9D1C27B6C7A1}" srcOrd="0" destOrd="0" presId="urn:microsoft.com/office/officeart/2005/8/layout/venn2"/>
    <dgm:cxn modelId="{6EBF2A22-7C34-49A6-BB8B-AA04AF559FDE}" type="presOf" srcId="{2994A938-BB77-4198-8D5E-1514DA72EC7F}" destId="{4FD066D9-AC6A-4B1B-8F6C-B0CF0C7CB27A}" srcOrd="0" destOrd="0" presId="urn:microsoft.com/office/officeart/2005/8/layout/venn2"/>
    <dgm:cxn modelId="{B232F304-5BEE-48AD-ACA3-D8FD6F6C8A1B}" srcId="{8D027FFC-772B-423B-B521-BE0DA2DBD652}" destId="{2994A938-BB77-4198-8D5E-1514DA72EC7F}" srcOrd="3" destOrd="0" parTransId="{494E385C-27F5-4FFA-8160-62D9E3A6C6A1}" sibTransId="{E0B1A8D5-B10A-43AC-9C73-F2E7C68E0D2E}"/>
    <dgm:cxn modelId="{CB25D6C8-0B6E-4E75-BD05-0F1C1F040E61}" type="presOf" srcId="{B62D4E2C-5B74-47D1-934B-67E6455C6BFC}" destId="{6DF4BD09-B3AC-439A-B073-4ECE3138E01B}" srcOrd="0" destOrd="0" presId="urn:microsoft.com/office/officeart/2005/8/layout/venn2"/>
    <dgm:cxn modelId="{347F7298-9C11-46F5-A654-5FFB882FE219}" type="presOf" srcId="{B1A27715-F535-4876-8129-D1905840B4EA}" destId="{90FF6CF7-C687-42B1-BCE3-0EDF2184F9D5}" srcOrd="1" destOrd="0" presId="urn:microsoft.com/office/officeart/2005/8/layout/venn2"/>
    <dgm:cxn modelId="{F7EF532D-2E66-4253-B6D0-D86910D53DA3}" type="presOf" srcId="{8D027FFC-772B-423B-B521-BE0DA2DBD652}" destId="{3D2B22E2-4D0A-4FFC-950D-6D7D41F28C96}" srcOrd="0" destOrd="0" presId="urn:microsoft.com/office/officeart/2005/8/layout/venn2"/>
    <dgm:cxn modelId="{B37756F5-DDA3-452F-9C00-AC5B235B22BE}" srcId="{8D027FFC-772B-423B-B521-BE0DA2DBD652}" destId="{B1A27715-F535-4876-8129-D1905840B4EA}" srcOrd="2" destOrd="0" parTransId="{51F1EB99-68B0-42BC-9AFC-951CC07EA747}" sibTransId="{BA8E40FB-ED5E-4A18-96E0-EE604C1A4E44}"/>
    <dgm:cxn modelId="{65A371BF-9163-4FA3-B1E7-F1D78BC737E3}" srcId="{8D027FFC-772B-423B-B521-BE0DA2DBD652}" destId="{07216965-E2CC-421A-9A52-2210E3135601}" srcOrd="1" destOrd="0" parTransId="{6078BF21-D503-41BF-981C-45913C1387E2}" sibTransId="{83BADC29-8C49-48EA-9388-645C56692CB2}"/>
    <dgm:cxn modelId="{D5B210E9-33DD-45EF-9FD0-5DC21BE06F02}" type="presOf" srcId="{07216965-E2CC-421A-9A52-2210E3135601}" destId="{135FDC54-AC3A-4367-832C-45A2CE4D543C}" srcOrd="1" destOrd="0" presId="urn:microsoft.com/office/officeart/2005/8/layout/venn2"/>
    <dgm:cxn modelId="{5B12CE71-CDB2-4156-975A-936679A02E00}" type="presOf" srcId="{B62D4E2C-5B74-47D1-934B-67E6455C6BFC}" destId="{24F144A2-858C-4E58-93E1-BF3F12A9F2E8}" srcOrd="1" destOrd="0" presId="urn:microsoft.com/office/officeart/2005/8/layout/venn2"/>
    <dgm:cxn modelId="{B3DD5440-8CCB-4A89-B1CC-B981C7D4C5F6}" type="presOf" srcId="{2994A938-BB77-4198-8D5E-1514DA72EC7F}" destId="{E4600EA1-C8A8-4B75-9B35-52A59B497CE5}" srcOrd="1" destOrd="0" presId="urn:microsoft.com/office/officeart/2005/8/layout/venn2"/>
    <dgm:cxn modelId="{16F74C6D-448F-4B56-92E0-D7047A3A0BCC}" type="presOf" srcId="{B1A27715-F535-4876-8129-D1905840B4EA}" destId="{8F1F511B-24D4-40F0-97BA-4E7BE0308EE0}" srcOrd="0" destOrd="0" presId="urn:microsoft.com/office/officeart/2005/8/layout/venn2"/>
    <dgm:cxn modelId="{899EE463-ACE7-4207-BBF9-3A6776F7E4B1}" srcId="{8D027FFC-772B-423B-B521-BE0DA2DBD652}" destId="{B62D4E2C-5B74-47D1-934B-67E6455C6BFC}" srcOrd="0" destOrd="0" parTransId="{D2D8B6BA-F19E-41F0-9EE8-419DC873CCC3}" sibTransId="{9D13F5AD-0998-4DA3-923B-7F6C3D06C594}"/>
    <dgm:cxn modelId="{60269204-E0D2-4D44-8BFF-191F7156D4D3}" type="presParOf" srcId="{3D2B22E2-4D0A-4FFC-950D-6D7D41F28C96}" destId="{F00050BA-E02B-41BD-9B2A-AC9FADCED115}" srcOrd="0" destOrd="0" presId="urn:microsoft.com/office/officeart/2005/8/layout/venn2"/>
    <dgm:cxn modelId="{E7725D59-C442-4A8C-8C28-156E81204F1C}" type="presParOf" srcId="{F00050BA-E02B-41BD-9B2A-AC9FADCED115}" destId="{6DF4BD09-B3AC-439A-B073-4ECE3138E01B}" srcOrd="0" destOrd="0" presId="urn:microsoft.com/office/officeart/2005/8/layout/venn2"/>
    <dgm:cxn modelId="{69F62D16-38FB-46FF-AC46-262AC2190004}" type="presParOf" srcId="{F00050BA-E02B-41BD-9B2A-AC9FADCED115}" destId="{24F144A2-858C-4E58-93E1-BF3F12A9F2E8}" srcOrd="1" destOrd="0" presId="urn:microsoft.com/office/officeart/2005/8/layout/venn2"/>
    <dgm:cxn modelId="{F6D90397-6E59-43E2-A98C-21F44D1B28D5}" type="presParOf" srcId="{3D2B22E2-4D0A-4FFC-950D-6D7D41F28C96}" destId="{E8986031-155D-43C9-8AE4-C1C7222EC58D}" srcOrd="1" destOrd="0" presId="urn:microsoft.com/office/officeart/2005/8/layout/venn2"/>
    <dgm:cxn modelId="{D375E4F6-3593-4122-9496-C8E5A70B96C2}" type="presParOf" srcId="{E8986031-155D-43C9-8AE4-C1C7222EC58D}" destId="{532554CC-D705-4E32-8A63-9D1C27B6C7A1}" srcOrd="0" destOrd="0" presId="urn:microsoft.com/office/officeart/2005/8/layout/venn2"/>
    <dgm:cxn modelId="{416F2349-8B61-48E1-B9D5-1E21262B278B}" type="presParOf" srcId="{E8986031-155D-43C9-8AE4-C1C7222EC58D}" destId="{135FDC54-AC3A-4367-832C-45A2CE4D543C}" srcOrd="1" destOrd="0" presId="urn:microsoft.com/office/officeart/2005/8/layout/venn2"/>
    <dgm:cxn modelId="{21CA3E9E-199A-4E6A-83D3-903684DEEA81}" type="presParOf" srcId="{3D2B22E2-4D0A-4FFC-950D-6D7D41F28C96}" destId="{88869BA1-F26D-4F17-853B-29DF2597CEED}" srcOrd="2" destOrd="0" presId="urn:microsoft.com/office/officeart/2005/8/layout/venn2"/>
    <dgm:cxn modelId="{A0AF2D3B-84CC-4DC8-B061-54996DF724DC}" type="presParOf" srcId="{88869BA1-F26D-4F17-853B-29DF2597CEED}" destId="{8F1F511B-24D4-40F0-97BA-4E7BE0308EE0}" srcOrd="0" destOrd="0" presId="urn:microsoft.com/office/officeart/2005/8/layout/venn2"/>
    <dgm:cxn modelId="{131BA1BB-ADDE-4EB0-9DCC-B941025D805F}" type="presParOf" srcId="{88869BA1-F26D-4F17-853B-29DF2597CEED}" destId="{90FF6CF7-C687-42B1-BCE3-0EDF2184F9D5}" srcOrd="1" destOrd="0" presId="urn:microsoft.com/office/officeart/2005/8/layout/venn2"/>
    <dgm:cxn modelId="{A49089E9-D1F8-491A-9A6B-62A7289029CC}" type="presParOf" srcId="{3D2B22E2-4D0A-4FFC-950D-6D7D41F28C96}" destId="{BDEB9565-0F2A-41B5-B7C6-A22135DA7236}" srcOrd="3" destOrd="0" presId="urn:microsoft.com/office/officeart/2005/8/layout/venn2"/>
    <dgm:cxn modelId="{C5C24308-F462-4CE8-902F-13740FD16A8E}" type="presParOf" srcId="{BDEB9565-0F2A-41B5-B7C6-A22135DA7236}" destId="{4FD066D9-AC6A-4B1B-8F6C-B0CF0C7CB27A}" srcOrd="0" destOrd="0" presId="urn:microsoft.com/office/officeart/2005/8/layout/venn2"/>
    <dgm:cxn modelId="{954C40F1-3ABF-47FF-A21D-7B1ED9D72AD2}" type="presParOf" srcId="{BDEB9565-0F2A-41B5-B7C6-A22135DA7236}" destId="{E4600EA1-C8A8-4B75-9B35-52A59B497CE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143F9B-0594-4A7B-B39C-DBBB2886A99F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F7F30430-12A3-405A-8D9F-938FE9AE0078}">
      <dgm:prSet phldrT="[Text]" custT="1"/>
      <dgm:spPr>
        <a:solidFill>
          <a:srgbClr val="7E3E98"/>
        </a:solidFill>
      </dgm:spPr>
      <dgm:t>
        <a:bodyPr/>
        <a:lstStyle/>
        <a:p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Regional Committees </a:t>
          </a:r>
          <a:endParaRPr kumimoji="0" lang="en-US" sz="2800" b="0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6A4C343B-5513-4D8B-8F7C-012AEB60541D}" type="parTrans" cxnId="{D4809A41-0F66-49F9-9551-1F83A0B8D887}">
      <dgm:prSet/>
      <dgm:spPr/>
      <dgm:t>
        <a:bodyPr/>
        <a:lstStyle/>
        <a:p>
          <a:endParaRPr lang="en-US"/>
        </a:p>
      </dgm:t>
    </dgm:pt>
    <dgm:pt modelId="{06882A30-54DA-4BB2-96DA-411C669213AE}" type="sibTrans" cxnId="{D4809A41-0F66-49F9-9551-1F83A0B8D887}">
      <dgm:prSet/>
      <dgm:spPr/>
      <dgm:t>
        <a:bodyPr/>
        <a:lstStyle/>
        <a:p>
          <a:endParaRPr lang="en-US"/>
        </a:p>
      </dgm:t>
    </dgm:pt>
    <dgm:pt modelId="{37866B21-8283-4EB5-993F-CCDE66F563EC}">
      <dgm:prSet phldrT="[Text]" custT="1"/>
      <dgm:spPr>
        <a:solidFill>
          <a:srgbClr val="4472C4"/>
        </a:solidFill>
      </dgm:spPr>
      <dgm:t>
        <a:bodyPr/>
        <a:lstStyle/>
        <a:p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Community Members </a:t>
          </a:r>
        </a:p>
        <a:p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(+10,000)</a:t>
          </a:r>
          <a:endParaRPr kumimoji="0" lang="en-US" sz="2800" b="0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F6F80460-9219-4BBE-9EE8-F6BF9DA9CDBF}" type="parTrans" cxnId="{94C77C8D-78E5-471A-8F48-57F501003944}">
      <dgm:prSet/>
      <dgm:spPr/>
      <dgm:t>
        <a:bodyPr/>
        <a:lstStyle/>
        <a:p>
          <a:endParaRPr lang="en-US"/>
        </a:p>
      </dgm:t>
    </dgm:pt>
    <dgm:pt modelId="{895D4D43-1ED6-451F-B474-D36B90792013}" type="sibTrans" cxnId="{94C77C8D-78E5-471A-8F48-57F501003944}">
      <dgm:prSet/>
      <dgm:spPr/>
      <dgm:t>
        <a:bodyPr/>
        <a:lstStyle/>
        <a:p>
          <a:endParaRPr lang="en-US"/>
        </a:p>
      </dgm:t>
    </dgm:pt>
    <dgm:pt modelId="{7A9E7664-BDBB-4589-A17E-D8D73F4E7DF3}">
      <dgm:prSet phldrT="[Text]" custT="1"/>
      <dgm:spPr>
        <a:solidFill>
          <a:srgbClr val="0AB495"/>
        </a:solidFill>
      </dgm:spPr>
      <dgm:t>
        <a:bodyPr/>
        <a:lstStyle/>
        <a:p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Network Members</a:t>
          </a:r>
        </a:p>
        <a:p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(214)</a:t>
          </a:r>
          <a:endParaRPr kumimoji="0" lang="en-US" sz="2800" b="0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172C8F2A-EFF2-43B0-BBA2-61B7CD5919AC}" type="parTrans" cxnId="{8E276DF2-D56B-418D-A902-FF72112FEBF3}">
      <dgm:prSet/>
      <dgm:spPr/>
      <dgm:t>
        <a:bodyPr/>
        <a:lstStyle/>
        <a:p>
          <a:endParaRPr lang="en-US"/>
        </a:p>
      </dgm:t>
    </dgm:pt>
    <dgm:pt modelId="{479444FB-80B5-44B5-ABC9-BF067C2C5118}" type="sibTrans" cxnId="{8E276DF2-D56B-418D-A902-FF72112FEBF3}">
      <dgm:prSet/>
      <dgm:spPr/>
      <dgm:t>
        <a:bodyPr/>
        <a:lstStyle/>
        <a:p>
          <a:endParaRPr lang="en-US"/>
        </a:p>
      </dgm:t>
    </dgm:pt>
    <dgm:pt modelId="{CC80B863-29D3-43AA-9A34-0D7650A74A54}">
      <dgm:prSet phldrT="[Text]" custT="1"/>
      <dgm:spPr>
        <a:solidFill>
          <a:srgbClr val="DFD300"/>
        </a:solidFill>
      </dgm:spPr>
      <dgm:t>
        <a:bodyPr/>
        <a:lstStyle/>
        <a:p>
          <a:endParaRPr kumimoji="0" lang="en-US" sz="2400" b="0" i="0" u="none" strike="noStrike" kern="1200" cap="none" spc="0" normalizeH="0" baseline="0" dirty="0" smtClean="0">
            <a:ln>
              <a:noFill/>
            </a:ln>
            <a:solidFill>
              <a:srgbClr val="283C41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r>
            <a: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rgbClr val="283C41"/>
              </a:solidFill>
              <a:effectLst/>
              <a:uLnTx/>
              <a:uFillTx/>
              <a:latin typeface="Calibri"/>
              <a:ea typeface="+mn-ea"/>
              <a:cs typeface="+mn-cs"/>
            </a:rPr>
            <a:t>National </a:t>
          </a:r>
        </a:p>
        <a:p>
          <a:r>
            <a: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rgbClr val="283C41"/>
              </a:solidFill>
              <a:effectLst/>
              <a:uLnTx/>
              <a:uFillTx/>
              <a:latin typeface="Calibri"/>
              <a:ea typeface="+mn-ea"/>
              <a:cs typeface="+mn-cs"/>
            </a:rPr>
            <a:t>Reps </a:t>
          </a:r>
          <a:endParaRPr kumimoji="0" lang="en-US" sz="2400" b="1" i="0" u="none" strike="noStrike" kern="1200" cap="none" spc="0" normalizeH="0" baseline="0" dirty="0">
            <a:ln>
              <a:noFill/>
            </a:ln>
            <a:solidFill>
              <a:srgbClr val="283C41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32C2C8DF-808B-47BD-A927-5EE990B51389}" type="parTrans" cxnId="{7AC6C86E-C524-418C-9DD1-A9157A487232}">
      <dgm:prSet/>
      <dgm:spPr/>
      <dgm:t>
        <a:bodyPr/>
        <a:lstStyle/>
        <a:p>
          <a:endParaRPr lang="en-US"/>
        </a:p>
      </dgm:t>
    </dgm:pt>
    <dgm:pt modelId="{203B20BB-2CA2-4CD1-9D81-B44AC9E9F42E}" type="sibTrans" cxnId="{7AC6C86E-C524-418C-9DD1-A9157A487232}">
      <dgm:prSet/>
      <dgm:spPr/>
      <dgm:t>
        <a:bodyPr/>
        <a:lstStyle/>
        <a:p>
          <a:endParaRPr lang="en-US"/>
        </a:p>
      </dgm:t>
    </dgm:pt>
    <dgm:pt modelId="{4D303170-89D8-4211-BDA5-BCEFF65EDB5B}" type="pres">
      <dgm:prSet presAssocID="{FE143F9B-0594-4A7B-B39C-DBBB2886A99F}" presName="Name0" presStyleCnt="0">
        <dgm:presLayoutVars>
          <dgm:dir/>
          <dgm:animLvl val="lvl"/>
          <dgm:resizeHandles val="exact"/>
        </dgm:presLayoutVars>
      </dgm:prSet>
      <dgm:spPr/>
    </dgm:pt>
    <dgm:pt modelId="{66108506-EFFA-46C9-A40E-027A8B34F6F8}" type="pres">
      <dgm:prSet presAssocID="{CC80B863-29D3-43AA-9A34-0D7650A74A54}" presName="Name8" presStyleCnt="0"/>
      <dgm:spPr/>
    </dgm:pt>
    <dgm:pt modelId="{7655BFFD-9EB2-46A8-9FD2-D33908350110}" type="pres">
      <dgm:prSet presAssocID="{CC80B863-29D3-43AA-9A34-0D7650A74A5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453E3-C04C-48DE-BB98-37410226F087}" type="pres">
      <dgm:prSet presAssocID="{CC80B863-29D3-43AA-9A34-0D7650A74A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5E0AD-9012-40A9-BE68-9FB187ADE6F2}" type="pres">
      <dgm:prSet presAssocID="{F7F30430-12A3-405A-8D9F-938FE9AE0078}" presName="Name8" presStyleCnt="0"/>
      <dgm:spPr/>
    </dgm:pt>
    <dgm:pt modelId="{FA792616-57CB-4DE6-959B-9BA47AE672F7}" type="pres">
      <dgm:prSet presAssocID="{F7F30430-12A3-405A-8D9F-938FE9AE007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6E242-3888-4278-B7FE-41EF2C68F4D3}" type="pres">
      <dgm:prSet presAssocID="{F7F30430-12A3-405A-8D9F-938FE9AE00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05FB7-9F7B-40AA-83FE-E2BAB4BE532D}" type="pres">
      <dgm:prSet presAssocID="{7A9E7664-BDBB-4589-A17E-D8D73F4E7DF3}" presName="Name8" presStyleCnt="0"/>
      <dgm:spPr/>
    </dgm:pt>
    <dgm:pt modelId="{26F44D31-AE39-42DF-A71D-DCAE173D58EF}" type="pres">
      <dgm:prSet presAssocID="{7A9E7664-BDBB-4589-A17E-D8D73F4E7DF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08AA0-E50E-461F-8FF9-099B1FBCB8AA}" type="pres">
      <dgm:prSet presAssocID="{7A9E7664-BDBB-4589-A17E-D8D73F4E7D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67612-B25C-4D78-B3A2-A23AC31A952B}" type="pres">
      <dgm:prSet presAssocID="{37866B21-8283-4EB5-993F-CCDE66F563EC}" presName="Name8" presStyleCnt="0"/>
      <dgm:spPr/>
    </dgm:pt>
    <dgm:pt modelId="{02D689CA-C400-4F4C-A8A2-D8D43A8E2C46}" type="pres">
      <dgm:prSet presAssocID="{37866B21-8283-4EB5-993F-CCDE66F563E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F99F7-42DC-4D46-999B-C6AF2F78039C}" type="pres">
      <dgm:prSet presAssocID="{37866B21-8283-4EB5-993F-CCDE66F563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09094B-6BB2-4FB7-8B64-6D64DF011873}" type="presOf" srcId="{F7F30430-12A3-405A-8D9F-938FE9AE0078}" destId="{B056E242-3888-4278-B7FE-41EF2C68F4D3}" srcOrd="1" destOrd="0" presId="urn:microsoft.com/office/officeart/2005/8/layout/pyramid1"/>
    <dgm:cxn modelId="{18A17A0B-B8A3-43C9-B6A5-F2AA93076517}" type="presOf" srcId="{37866B21-8283-4EB5-993F-CCDE66F563EC}" destId="{02D689CA-C400-4F4C-A8A2-D8D43A8E2C46}" srcOrd="0" destOrd="0" presId="urn:microsoft.com/office/officeart/2005/8/layout/pyramid1"/>
    <dgm:cxn modelId="{29B2BE5B-28DA-45CB-A0A1-A98D5383BC6E}" type="presOf" srcId="{CC80B863-29D3-43AA-9A34-0D7650A74A54}" destId="{7655BFFD-9EB2-46A8-9FD2-D33908350110}" srcOrd="0" destOrd="0" presId="urn:microsoft.com/office/officeart/2005/8/layout/pyramid1"/>
    <dgm:cxn modelId="{08A8896A-7719-4482-AB1D-A0BCE8DBA805}" type="presOf" srcId="{7A9E7664-BDBB-4589-A17E-D8D73F4E7DF3}" destId="{DD808AA0-E50E-461F-8FF9-099B1FBCB8AA}" srcOrd="1" destOrd="0" presId="urn:microsoft.com/office/officeart/2005/8/layout/pyramid1"/>
    <dgm:cxn modelId="{645F2A55-7B52-4A23-BC90-4819307ED134}" type="presOf" srcId="{7A9E7664-BDBB-4589-A17E-D8D73F4E7DF3}" destId="{26F44D31-AE39-42DF-A71D-DCAE173D58EF}" srcOrd="0" destOrd="0" presId="urn:microsoft.com/office/officeart/2005/8/layout/pyramid1"/>
    <dgm:cxn modelId="{94C77C8D-78E5-471A-8F48-57F501003944}" srcId="{FE143F9B-0594-4A7B-B39C-DBBB2886A99F}" destId="{37866B21-8283-4EB5-993F-CCDE66F563EC}" srcOrd="3" destOrd="0" parTransId="{F6F80460-9219-4BBE-9EE8-F6BF9DA9CDBF}" sibTransId="{895D4D43-1ED6-451F-B474-D36B90792013}"/>
    <dgm:cxn modelId="{B77A736E-A92A-4522-A8AF-2B176BB4F625}" type="presOf" srcId="{CC80B863-29D3-43AA-9A34-0D7650A74A54}" destId="{5FB453E3-C04C-48DE-BB98-37410226F087}" srcOrd="1" destOrd="0" presId="urn:microsoft.com/office/officeart/2005/8/layout/pyramid1"/>
    <dgm:cxn modelId="{43FA455C-0157-4F42-922D-0E255A1D5034}" type="presOf" srcId="{F7F30430-12A3-405A-8D9F-938FE9AE0078}" destId="{FA792616-57CB-4DE6-959B-9BA47AE672F7}" srcOrd="0" destOrd="0" presId="urn:microsoft.com/office/officeart/2005/8/layout/pyramid1"/>
    <dgm:cxn modelId="{8E276DF2-D56B-418D-A902-FF72112FEBF3}" srcId="{FE143F9B-0594-4A7B-B39C-DBBB2886A99F}" destId="{7A9E7664-BDBB-4589-A17E-D8D73F4E7DF3}" srcOrd="2" destOrd="0" parTransId="{172C8F2A-EFF2-43B0-BBA2-61B7CD5919AC}" sibTransId="{479444FB-80B5-44B5-ABC9-BF067C2C5118}"/>
    <dgm:cxn modelId="{D4809A41-0F66-49F9-9551-1F83A0B8D887}" srcId="{FE143F9B-0594-4A7B-B39C-DBBB2886A99F}" destId="{F7F30430-12A3-405A-8D9F-938FE9AE0078}" srcOrd="1" destOrd="0" parTransId="{6A4C343B-5513-4D8B-8F7C-012AEB60541D}" sibTransId="{06882A30-54DA-4BB2-96DA-411C669213AE}"/>
    <dgm:cxn modelId="{D39E1D24-0BF8-4B72-900F-6125FC43F404}" type="presOf" srcId="{37866B21-8283-4EB5-993F-CCDE66F563EC}" destId="{BFBF99F7-42DC-4D46-999B-C6AF2F78039C}" srcOrd="1" destOrd="0" presId="urn:microsoft.com/office/officeart/2005/8/layout/pyramid1"/>
    <dgm:cxn modelId="{D9C8126E-C943-43A7-B98E-43A9135C2A61}" type="presOf" srcId="{FE143F9B-0594-4A7B-B39C-DBBB2886A99F}" destId="{4D303170-89D8-4211-BDA5-BCEFF65EDB5B}" srcOrd="0" destOrd="0" presId="urn:microsoft.com/office/officeart/2005/8/layout/pyramid1"/>
    <dgm:cxn modelId="{7AC6C86E-C524-418C-9DD1-A9157A487232}" srcId="{FE143F9B-0594-4A7B-B39C-DBBB2886A99F}" destId="{CC80B863-29D3-43AA-9A34-0D7650A74A54}" srcOrd="0" destOrd="0" parTransId="{32C2C8DF-808B-47BD-A927-5EE990B51389}" sibTransId="{203B20BB-2CA2-4CD1-9D81-B44AC9E9F42E}"/>
    <dgm:cxn modelId="{5F604840-F8A5-4C23-8A27-C112AA07C652}" type="presParOf" srcId="{4D303170-89D8-4211-BDA5-BCEFF65EDB5B}" destId="{66108506-EFFA-46C9-A40E-027A8B34F6F8}" srcOrd="0" destOrd="0" presId="urn:microsoft.com/office/officeart/2005/8/layout/pyramid1"/>
    <dgm:cxn modelId="{526635F3-5E0A-49D8-B34D-ECAAB0D15EFB}" type="presParOf" srcId="{66108506-EFFA-46C9-A40E-027A8B34F6F8}" destId="{7655BFFD-9EB2-46A8-9FD2-D33908350110}" srcOrd="0" destOrd="0" presId="urn:microsoft.com/office/officeart/2005/8/layout/pyramid1"/>
    <dgm:cxn modelId="{27D6CFBA-9254-48C5-81C5-3F25BF92C5D5}" type="presParOf" srcId="{66108506-EFFA-46C9-A40E-027A8B34F6F8}" destId="{5FB453E3-C04C-48DE-BB98-37410226F087}" srcOrd="1" destOrd="0" presId="urn:microsoft.com/office/officeart/2005/8/layout/pyramid1"/>
    <dgm:cxn modelId="{3AEC5D01-14D8-4F70-BC5A-3B3F07878821}" type="presParOf" srcId="{4D303170-89D8-4211-BDA5-BCEFF65EDB5B}" destId="{B825E0AD-9012-40A9-BE68-9FB187ADE6F2}" srcOrd="1" destOrd="0" presId="urn:microsoft.com/office/officeart/2005/8/layout/pyramid1"/>
    <dgm:cxn modelId="{C6E45E30-C93A-4292-9174-5DF4C0718718}" type="presParOf" srcId="{B825E0AD-9012-40A9-BE68-9FB187ADE6F2}" destId="{FA792616-57CB-4DE6-959B-9BA47AE672F7}" srcOrd="0" destOrd="0" presId="urn:microsoft.com/office/officeart/2005/8/layout/pyramid1"/>
    <dgm:cxn modelId="{964D05A6-8E80-4774-8ADA-4D0600FBE980}" type="presParOf" srcId="{B825E0AD-9012-40A9-BE68-9FB187ADE6F2}" destId="{B056E242-3888-4278-B7FE-41EF2C68F4D3}" srcOrd="1" destOrd="0" presId="urn:microsoft.com/office/officeart/2005/8/layout/pyramid1"/>
    <dgm:cxn modelId="{1DE91CFB-7B8B-4702-9FA9-2DF1DC78C8DD}" type="presParOf" srcId="{4D303170-89D8-4211-BDA5-BCEFF65EDB5B}" destId="{91205FB7-9F7B-40AA-83FE-E2BAB4BE532D}" srcOrd="2" destOrd="0" presId="urn:microsoft.com/office/officeart/2005/8/layout/pyramid1"/>
    <dgm:cxn modelId="{DD4360A2-69F3-4CF5-924A-8761F71932C9}" type="presParOf" srcId="{91205FB7-9F7B-40AA-83FE-E2BAB4BE532D}" destId="{26F44D31-AE39-42DF-A71D-DCAE173D58EF}" srcOrd="0" destOrd="0" presId="urn:microsoft.com/office/officeart/2005/8/layout/pyramid1"/>
    <dgm:cxn modelId="{5B96BDE9-F1F8-4D31-A5D4-9C03483E7FB9}" type="presParOf" srcId="{91205FB7-9F7B-40AA-83FE-E2BAB4BE532D}" destId="{DD808AA0-E50E-461F-8FF9-099B1FBCB8AA}" srcOrd="1" destOrd="0" presId="urn:microsoft.com/office/officeart/2005/8/layout/pyramid1"/>
    <dgm:cxn modelId="{F7D4AA3F-146A-4CCC-B33B-C19B880C14F7}" type="presParOf" srcId="{4D303170-89D8-4211-BDA5-BCEFF65EDB5B}" destId="{37A67612-B25C-4D78-B3A2-A23AC31A952B}" srcOrd="3" destOrd="0" presId="urn:microsoft.com/office/officeart/2005/8/layout/pyramid1"/>
    <dgm:cxn modelId="{BA96FF19-3CF1-48E2-9BE4-393C36958CD6}" type="presParOf" srcId="{37A67612-B25C-4D78-B3A2-A23AC31A952B}" destId="{02D689CA-C400-4F4C-A8A2-D8D43A8E2C46}" srcOrd="0" destOrd="0" presId="urn:microsoft.com/office/officeart/2005/8/layout/pyramid1"/>
    <dgm:cxn modelId="{B5AED820-4436-4E6D-BE99-FDD3DD313F70}" type="presParOf" srcId="{37A67612-B25C-4D78-B3A2-A23AC31A952B}" destId="{BFBF99F7-42DC-4D46-999B-C6AF2F78039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80B8D-9A4B-4473-A652-D8FAE643EBCB}">
      <dsp:nvSpPr>
        <dsp:cNvPr id="0" name=""/>
        <dsp:cNvSpPr/>
      </dsp:nvSpPr>
      <dsp:spPr>
        <a:xfrm>
          <a:off x="699574" y="87752"/>
          <a:ext cx="1815561" cy="18155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>
              <a:solidFill>
                <a:schemeClr val="tx1"/>
              </a:solidFill>
            </a:rPr>
            <a:t>Organisational</a:t>
          </a:r>
          <a:r>
            <a:rPr lang="en-IE" sz="1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Management Commitment</a:t>
          </a:r>
          <a:endParaRPr lang="en-US" sz="1100" kern="1200" dirty="0"/>
        </a:p>
      </dsp:txBody>
      <dsp:txXfrm>
        <a:off x="941649" y="405475"/>
        <a:ext cx="1331411" cy="817002"/>
      </dsp:txXfrm>
    </dsp:sp>
    <dsp:sp modelId="{0CE77493-8A01-4841-A7CA-7E4DCE12BCBD}">
      <dsp:nvSpPr>
        <dsp:cNvPr id="0" name=""/>
        <dsp:cNvSpPr/>
      </dsp:nvSpPr>
      <dsp:spPr>
        <a:xfrm>
          <a:off x="1354689" y="1222477"/>
          <a:ext cx="1815561" cy="18155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People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Developing an energy efficient culture</a:t>
          </a:r>
          <a:endParaRPr lang="en-US" sz="1100" kern="1200" dirty="0"/>
        </a:p>
      </dsp:txBody>
      <dsp:txXfrm>
        <a:off x="1909948" y="1691497"/>
        <a:ext cx="1089336" cy="998558"/>
      </dsp:txXfrm>
    </dsp:sp>
    <dsp:sp modelId="{1BDDA7FB-D47D-4E9E-B3E3-DFB42B61923D}">
      <dsp:nvSpPr>
        <dsp:cNvPr id="0" name=""/>
        <dsp:cNvSpPr/>
      </dsp:nvSpPr>
      <dsp:spPr>
        <a:xfrm>
          <a:off x="0" y="1310229"/>
          <a:ext cx="1815561" cy="18155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Technical</a:t>
          </a:r>
          <a:r>
            <a:rPr lang="en-IE" sz="17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Understanding how and where energy is used</a:t>
          </a:r>
          <a:endParaRPr lang="en-US" sz="1100" kern="1200" dirty="0"/>
        </a:p>
      </dsp:txBody>
      <dsp:txXfrm>
        <a:off x="170965" y="1779249"/>
        <a:ext cx="1089336" cy="998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80B8D-9A4B-4473-A652-D8FAE643EBCB}">
      <dsp:nvSpPr>
        <dsp:cNvPr id="0" name=""/>
        <dsp:cNvSpPr/>
      </dsp:nvSpPr>
      <dsp:spPr>
        <a:xfrm>
          <a:off x="1578297" y="55057"/>
          <a:ext cx="2642780" cy="264278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>
              <a:solidFill>
                <a:schemeClr val="tx1"/>
              </a:solidFill>
            </a:rPr>
            <a:t>Organisational</a:t>
          </a:r>
          <a:r>
            <a:rPr lang="en-IE" sz="1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Management Commitment</a:t>
          </a:r>
          <a:endParaRPr lang="en-US" sz="1100" kern="1200" dirty="0"/>
        </a:p>
      </dsp:txBody>
      <dsp:txXfrm>
        <a:off x="1930668" y="517544"/>
        <a:ext cx="1938038" cy="1189251"/>
      </dsp:txXfrm>
    </dsp:sp>
    <dsp:sp modelId="{0CE77493-8A01-4841-A7CA-7E4DCE12BCBD}">
      <dsp:nvSpPr>
        <dsp:cNvPr id="0" name=""/>
        <dsp:cNvSpPr/>
      </dsp:nvSpPr>
      <dsp:spPr>
        <a:xfrm>
          <a:off x="2574132" y="1675108"/>
          <a:ext cx="2642780" cy="264278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People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Developing an energy efficient culture</a:t>
          </a:r>
          <a:endParaRPr lang="en-US" sz="1100" kern="1200" dirty="0"/>
        </a:p>
      </dsp:txBody>
      <dsp:txXfrm>
        <a:off x="3382383" y="2357827"/>
        <a:ext cx="1585668" cy="1453529"/>
      </dsp:txXfrm>
    </dsp:sp>
    <dsp:sp modelId="{1BDDA7FB-D47D-4E9E-B3E3-DFB42B61923D}">
      <dsp:nvSpPr>
        <dsp:cNvPr id="0" name=""/>
        <dsp:cNvSpPr/>
      </dsp:nvSpPr>
      <dsp:spPr>
        <a:xfrm>
          <a:off x="312767" y="1761853"/>
          <a:ext cx="2642780" cy="264278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Technical</a:t>
          </a:r>
          <a:r>
            <a:rPr lang="en-IE" sz="17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Understanding how and where energy is used</a:t>
          </a:r>
          <a:endParaRPr lang="en-US" sz="1100" kern="1200" dirty="0"/>
        </a:p>
      </dsp:txBody>
      <dsp:txXfrm>
        <a:off x="561628" y="2444571"/>
        <a:ext cx="1585668" cy="1453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EDB7-F7D6-4673-924F-F4B6DFC4607F}">
      <dsp:nvSpPr>
        <dsp:cNvPr id="0" name=""/>
        <dsp:cNvSpPr/>
      </dsp:nvSpPr>
      <dsp:spPr>
        <a:xfrm>
          <a:off x="0" y="293186"/>
          <a:ext cx="9151615" cy="5719759"/>
        </a:xfrm>
        <a:prstGeom prst="swooshArrow">
          <a:avLst>
            <a:gd name="adj1" fmla="val 25000"/>
            <a:gd name="adj2" fmla="val 25000"/>
          </a:avLst>
        </a:prstGeom>
        <a:solidFill>
          <a:srgbClr val="B9DBD0">
            <a:alpha val="4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71C38-DF65-424A-8AB6-B58027B7AD9D}">
      <dsp:nvSpPr>
        <dsp:cNvPr id="0" name=""/>
        <dsp:cNvSpPr/>
      </dsp:nvSpPr>
      <dsp:spPr>
        <a:xfrm>
          <a:off x="1018104" y="4567679"/>
          <a:ext cx="210487" cy="210487"/>
        </a:xfrm>
        <a:prstGeom prst="ellipse">
          <a:avLst/>
        </a:prstGeom>
        <a:solidFill>
          <a:srgbClr val="7E3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05828-38EF-47E0-A031-C3A24F81399B}">
      <dsp:nvSpPr>
        <dsp:cNvPr id="0" name=""/>
        <dsp:cNvSpPr/>
      </dsp:nvSpPr>
      <dsp:spPr>
        <a:xfrm>
          <a:off x="1226381" y="4653821"/>
          <a:ext cx="1583336" cy="136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33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1F3958"/>
              </a:solidFill>
              <a:latin typeface="+mn-lt"/>
            </a:rPr>
            <a:t>Dundalk</a:t>
          </a:r>
          <a:r>
            <a:rPr lang="en-US" sz="2300" b="1" kern="1200" dirty="0" smtClean="0">
              <a:solidFill>
                <a:srgbClr val="1F3958"/>
              </a:solidFill>
              <a:latin typeface="+mn-lt"/>
            </a:rPr>
            <a:t> 2020</a:t>
          </a:r>
          <a:endParaRPr lang="en-US" sz="2300" b="1" kern="1200" dirty="0">
            <a:solidFill>
              <a:srgbClr val="1F3958"/>
            </a:solidFill>
            <a:latin typeface="+mn-lt"/>
          </a:endParaRPr>
        </a:p>
      </dsp:txBody>
      <dsp:txXfrm>
        <a:off x="1226381" y="4653821"/>
        <a:ext cx="1583336" cy="1361302"/>
      </dsp:txXfrm>
    </dsp:sp>
    <dsp:sp modelId="{616BBD2D-7CC0-4448-8BE0-87DCA0C8FE5E}">
      <dsp:nvSpPr>
        <dsp:cNvPr id="0" name=""/>
        <dsp:cNvSpPr/>
      </dsp:nvSpPr>
      <dsp:spPr>
        <a:xfrm>
          <a:off x="2157481" y="3472917"/>
          <a:ext cx="329458" cy="329458"/>
        </a:xfrm>
        <a:prstGeom prst="ellipse">
          <a:avLst/>
        </a:prstGeom>
        <a:solidFill>
          <a:srgbClr val="7E3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2118C-CBE7-43FB-8A8B-64E13BB2538C}">
      <dsp:nvSpPr>
        <dsp:cNvPr id="0" name=""/>
        <dsp:cNvSpPr/>
      </dsp:nvSpPr>
      <dsp:spPr>
        <a:xfrm>
          <a:off x="2379833" y="3680666"/>
          <a:ext cx="2074241" cy="239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73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1F3958"/>
              </a:solidFill>
              <a:latin typeface="+mn-lt"/>
            </a:rPr>
            <a:t>BEC Pilot €3M</a:t>
          </a:r>
          <a:endParaRPr lang="en-US" sz="2300" b="1" kern="1200" dirty="0">
            <a:solidFill>
              <a:srgbClr val="1F3958"/>
            </a:solidFill>
            <a:latin typeface="+mn-lt"/>
          </a:endParaRPr>
        </a:p>
      </dsp:txBody>
      <dsp:txXfrm>
        <a:off x="2379833" y="3680666"/>
        <a:ext cx="2074241" cy="2396579"/>
      </dsp:txXfrm>
    </dsp:sp>
    <dsp:sp modelId="{F5AEE1B4-EE32-4085-BE77-67E7522B687D}">
      <dsp:nvSpPr>
        <dsp:cNvPr id="0" name=""/>
        <dsp:cNvSpPr/>
      </dsp:nvSpPr>
      <dsp:spPr>
        <a:xfrm>
          <a:off x="3505068" y="2578802"/>
          <a:ext cx="439277" cy="439277"/>
        </a:xfrm>
        <a:prstGeom prst="ellipse">
          <a:avLst/>
        </a:prstGeom>
        <a:solidFill>
          <a:srgbClr val="7E3D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88622-74C9-49C3-AB3F-39680917A53C}">
      <dsp:nvSpPr>
        <dsp:cNvPr id="0" name=""/>
        <dsp:cNvSpPr/>
      </dsp:nvSpPr>
      <dsp:spPr>
        <a:xfrm>
          <a:off x="3724707" y="2798440"/>
          <a:ext cx="1766261" cy="3214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76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1F3958"/>
              </a:solidFill>
              <a:latin typeface="+mn-lt"/>
            </a:rPr>
            <a:t>SEC Network</a:t>
          </a:r>
          <a:endParaRPr lang="en-US" sz="2300" b="1" kern="1200" dirty="0">
            <a:solidFill>
              <a:srgbClr val="1F3958"/>
            </a:solidFill>
            <a:latin typeface="+mn-lt"/>
          </a:endParaRPr>
        </a:p>
      </dsp:txBody>
      <dsp:txXfrm>
        <a:off x="3724707" y="2798440"/>
        <a:ext cx="1766261" cy="3214504"/>
      </dsp:txXfrm>
    </dsp:sp>
    <dsp:sp modelId="{57554003-A793-4EEF-8FA3-62EFE7BEEE76}">
      <dsp:nvSpPr>
        <dsp:cNvPr id="0" name=""/>
        <dsp:cNvSpPr/>
      </dsp:nvSpPr>
      <dsp:spPr>
        <a:xfrm>
          <a:off x="5207268" y="1897006"/>
          <a:ext cx="567400" cy="567400"/>
        </a:xfrm>
        <a:prstGeom prst="ellipse">
          <a:avLst/>
        </a:prstGeom>
        <a:solidFill>
          <a:srgbClr val="7E3D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FB0AD-6738-4893-9044-F2DA8CC4722C}">
      <dsp:nvSpPr>
        <dsp:cNvPr id="0" name=""/>
        <dsp:cNvSpPr/>
      </dsp:nvSpPr>
      <dsp:spPr>
        <a:xfrm>
          <a:off x="5490969" y="2180706"/>
          <a:ext cx="1830323" cy="3832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65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1F3958"/>
              </a:solidFill>
              <a:latin typeface="+mn-lt"/>
            </a:rPr>
            <a:t>BEC €55M </a:t>
          </a:r>
          <a:endParaRPr lang="en-US" sz="2300" b="1" kern="1200" dirty="0">
            <a:solidFill>
              <a:srgbClr val="1F3958"/>
            </a:solidFill>
            <a:latin typeface="+mn-lt"/>
          </a:endParaRPr>
        </a:p>
      </dsp:txBody>
      <dsp:txXfrm>
        <a:off x="5490969" y="2180706"/>
        <a:ext cx="1830323" cy="3832238"/>
      </dsp:txXfrm>
    </dsp:sp>
    <dsp:sp modelId="{346E2D43-97B2-48C5-82C3-9E256AD56AC2}">
      <dsp:nvSpPr>
        <dsp:cNvPr id="0" name=""/>
        <dsp:cNvSpPr/>
      </dsp:nvSpPr>
      <dsp:spPr>
        <a:xfrm>
          <a:off x="6959803" y="1441713"/>
          <a:ext cx="722977" cy="722977"/>
        </a:xfrm>
        <a:prstGeom prst="ellipse">
          <a:avLst/>
        </a:prstGeom>
        <a:solidFill>
          <a:srgbClr val="7E3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F7466-F513-47D3-B0A2-260FB7447808}">
      <dsp:nvSpPr>
        <dsp:cNvPr id="0" name=""/>
        <dsp:cNvSpPr/>
      </dsp:nvSpPr>
      <dsp:spPr>
        <a:xfrm>
          <a:off x="7321292" y="1803202"/>
          <a:ext cx="1830323" cy="420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091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1F3958"/>
              </a:solidFill>
              <a:latin typeface="+mn-lt"/>
            </a:rPr>
            <a:t>Community Grants</a:t>
          </a:r>
          <a:endParaRPr lang="en-US" sz="2300" b="1" kern="1200" dirty="0">
            <a:solidFill>
              <a:srgbClr val="1F3958"/>
            </a:solidFill>
            <a:latin typeface="+mn-lt"/>
          </a:endParaRPr>
        </a:p>
      </dsp:txBody>
      <dsp:txXfrm>
        <a:off x="7321292" y="1803202"/>
        <a:ext cx="1830323" cy="420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4F7E2-0D2C-4831-BF46-2F223BF2534E}">
      <dsp:nvSpPr>
        <dsp:cNvPr id="0" name=""/>
        <dsp:cNvSpPr/>
      </dsp:nvSpPr>
      <dsp:spPr>
        <a:xfrm>
          <a:off x="4576" y="0"/>
          <a:ext cx="4402335" cy="605346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283C41"/>
              </a:solidFill>
            </a:rPr>
            <a:t>The “Learning and Planning” Part</a:t>
          </a:r>
          <a:endParaRPr lang="en-US" sz="3600" kern="1200" dirty="0">
            <a:solidFill>
              <a:srgbClr val="283C41"/>
            </a:solidFill>
          </a:endParaRPr>
        </a:p>
      </dsp:txBody>
      <dsp:txXfrm>
        <a:off x="4576" y="0"/>
        <a:ext cx="4402335" cy="1816038"/>
      </dsp:txXfrm>
    </dsp:sp>
    <dsp:sp modelId="{D5AA1A4A-00EE-445A-B544-7EB9E60F723E}">
      <dsp:nvSpPr>
        <dsp:cNvPr id="0" name=""/>
        <dsp:cNvSpPr/>
      </dsp:nvSpPr>
      <dsp:spPr>
        <a:xfrm>
          <a:off x="444810" y="1819733"/>
          <a:ext cx="3521868" cy="495686"/>
        </a:xfrm>
        <a:prstGeom prst="roundRect">
          <a:avLst>
            <a:gd name="adj" fmla="val 10000"/>
          </a:avLst>
        </a:prstGeom>
        <a:solidFill>
          <a:srgbClr val="D5CF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Engage communities</a:t>
          </a:r>
          <a:endParaRPr lang="en-US" sz="2600" kern="1200" dirty="0"/>
        </a:p>
      </dsp:txBody>
      <dsp:txXfrm>
        <a:off x="459328" y="1834251"/>
        <a:ext cx="3492832" cy="466650"/>
      </dsp:txXfrm>
    </dsp:sp>
    <dsp:sp modelId="{4CD51260-ABDA-4983-AD26-4B6D8BA6BEC0}">
      <dsp:nvSpPr>
        <dsp:cNvPr id="0" name=""/>
        <dsp:cNvSpPr/>
      </dsp:nvSpPr>
      <dsp:spPr>
        <a:xfrm>
          <a:off x="444810" y="2391679"/>
          <a:ext cx="3521868" cy="495686"/>
        </a:xfrm>
        <a:prstGeom prst="roundRect">
          <a:avLst>
            <a:gd name="adj" fmla="val 10000"/>
          </a:avLst>
        </a:prstGeom>
        <a:solidFill>
          <a:srgbClr val="066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National network</a:t>
          </a:r>
          <a:endParaRPr lang="en-US" sz="2600" kern="1200" dirty="0"/>
        </a:p>
      </dsp:txBody>
      <dsp:txXfrm>
        <a:off x="459328" y="2406197"/>
        <a:ext cx="3492832" cy="466650"/>
      </dsp:txXfrm>
    </dsp:sp>
    <dsp:sp modelId="{91C66C56-7D68-4DFB-99EC-12C624D8C127}">
      <dsp:nvSpPr>
        <dsp:cNvPr id="0" name=""/>
        <dsp:cNvSpPr/>
      </dsp:nvSpPr>
      <dsp:spPr>
        <a:xfrm>
          <a:off x="444810" y="2963624"/>
          <a:ext cx="3521868" cy="495686"/>
        </a:xfrm>
        <a:prstGeom prst="roundRect">
          <a:avLst>
            <a:gd name="adj" fmla="val 10000"/>
          </a:avLst>
        </a:prstGeom>
        <a:solidFill>
          <a:srgbClr val="5DB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Raise awareness</a:t>
          </a:r>
          <a:endParaRPr lang="en-US" sz="2600" kern="1200" dirty="0"/>
        </a:p>
      </dsp:txBody>
      <dsp:txXfrm>
        <a:off x="459328" y="2978142"/>
        <a:ext cx="3492832" cy="466650"/>
      </dsp:txXfrm>
    </dsp:sp>
    <dsp:sp modelId="{8639D1A9-ACB3-4753-ACA6-F6D24DA7E20A}">
      <dsp:nvSpPr>
        <dsp:cNvPr id="0" name=""/>
        <dsp:cNvSpPr/>
      </dsp:nvSpPr>
      <dsp:spPr>
        <a:xfrm>
          <a:off x="444810" y="3535570"/>
          <a:ext cx="3521868" cy="495686"/>
        </a:xfrm>
        <a:prstGeom prst="roundRect">
          <a:avLst>
            <a:gd name="adj" fmla="val 10000"/>
          </a:avLst>
        </a:prstGeom>
        <a:solidFill>
          <a:srgbClr val="343C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Build competency</a:t>
          </a:r>
          <a:endParaRPr lang="en-US" sz="2600" kern="1200" dirty="0"/>
        </a:p>
      </dsp:txBody>
      <dsp:txXfrm>
        <a:off x="459328" y="3550088"/>
        <a:ext cx="3492832" cy="466650"/>
      </dsp:txXfrm>
    </dsp:sp>
    <dsp:sp modelId="{6EEF7AB4-690A-4A65-84E3-7E0EC130E8B3}">
      <dsp:nvSpPr>
        <dsp:cNvPr id="0" name=""/>
        <dsp:cNvSpPr/>
      </dsp:nvSpPr>
      <dsp:spPr>
        <a:xfrm>
          <a:off x="444810" y="4107516"/>
          <a:ext cx="3521868" cy="495686"/>
        </a:xfrm>
        <a:prstGeom prst="roundRect">
          <a:avLst>
            <a:gd name="adj" fmla="val 10000"/>
          </a:avLst>
        </a:prstGeom>
        <a:solidFill>
          <a:srgbClr val="FF68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Share learnings</a:t>
          </a:r>
          <a:endParaRPr lang="en-US" sz="2600" kern="1200" dirty="0"/>
        </a:p>
      </dsp:txBody>
      <dsp:txXfrm>
        <a:off x="459328" y="4122034"/>
        <a:ext cx="3492832" cy="466650"/>
      </dsp:txXfrm>
    </dsp:sp>
    <dsp:sp modelId="{352614B7-FC53-4C3A-B627-1035F6F6A4A6}">
      <dsp:nvSpPr>
        <dsp:cNvPr id="0" name=""/>
        <dsp:cNvSpPr/>
      </dsp:nvSpPr>
      <dsp:spPr>
        <a:xfrm>
          <a:off x="444810" y="4679462"/>
          <a:ext cx="3521868" cy="495686"/>
        </a:xfrm>
        <a:prstGeom prst="roundRect">
          <a:avLst>
            <a:gd name="adj" fmla="val 10000"/>
          </a:avLst>
        </a:prstGeom>
        <a:solidFill>
          <a:srgbClr val="5B9A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Develop energy plan</a:t>
          </a:r>
          <a:endParaRPr lang="en-US" sz="2600" kern="1200" dirty="0"/>
        </a:p>
      </dsp:txBody>
      <dsp:txXfrm>
        <a:off x="459328" y="4693980"/>
        <a:ext cx="3492832" cy="466650"/>
      </dsp:txXfrm>
    </dsp:sp>
    <dsp:sp modelId="{BE8B39FE-D184-41FA-8B15-1086C989900E}">
      <dsp:nvSpPr>
        <dsp:cNvPr id="0" name=""/>
        <dsp:cNvSpPr/>
      </dsp:nvSpPr>
      <dsp:spPr>
        <a:xfrm>
          <a:off x="444810" y="5251407"/>
          <a:ext cx="3521868" cy="495686"/>
        </a:xfrm>
        <a:prstGeom prst="roundRect">
          <a:avLst>
            <a:gd name="adj" fmla="val 10000"/>
          </a:avLst>
        </a:prstGeom>
        <a:solidFill>
          <a:srgbClr val="0ECB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Always open</a:t>
          </a:r>
          <a:endParaRPr lang="en-US" sz="2600" kern="1200" dirty="0"/>
        </a:p>
      </dsp:txBody>
      <dsp:txXfrm>
        <a:off x="459328" y="5265925"/>
        <a:ext cx="3492832" cy="466650"/>
      </dsp:txXfrm>
    </dsp:sp>
    <dsp:sp modelId="{AB9C346D-681D-47D9-8091-32B7D59B2F6E}">
      <dsp:nvSpPr>
        <dsp:cNvPr id="0" name=""/>
        <dsp:cNvSpPr/>
      </dsp:nvSpPr>
      <dsp:spPr>
        <a:xfrm>
          <a:off x="4737087" y="0"/>
          <a:ext cx="4402335" cy="605346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283C41"/>
              </a:solidFill>
            </a:rPr>
            <a:t>The “Do” Part</a:t>
          </a:r>
          <a:endParaRPr lang="en-US" sz="3600" kern="1200" dirty="0">
            <a:solidFill>
              <a:srgbClr val="283C41"/>
            </a:solidFill>
          </a:endParaRPr>
        </a:p>
      </dsp:txBody>
      <dsp:txXfrm>
        <a:off x="4737087" y="0"/>
        <a:ext cx="4402335" cy="1816038"/>
      </dsp:txXfrm>
    </dsp:sp>
    <dsp:sp modelId="{2E8A06BB-248E-49C3-85DE-7804E2040AC7}">
      <dsp:nvSpPr>
        <dsp:cNvPr id="0" name=""/>
        <dsp:cNvSpPr/>
      </dsp:nvSpPr>
      <dsp:spPr>
        <a:xfrm>
          <a:off x="5177321" y="1819733"/>
          <a:ext cx="3521868" cy="495686"/>
        </a:xfrm>
        <a:prstGeom prst="roundRect">
          <a:avLst>
            <a:gd name="adj" fmla="val 10000"/>
          </a:avLst>
        </a:prstGeom>
        <a:solidFill>
          <a:srgbClr val="D5CF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Capital funding</a:t>
          </a:r>
          <a:endParaRPr lang="en-US" sz="2600" kern="1200" dirty="0"/>
        </a:p>
      </dsp:txBody>
      <dsp:txXfrm>
        <a:off x="5191839" y="1834251"/>
        <a:ext cx="3492832" cy="466650"/>
      </dsp:txXfrm>
    </dsp:sp>
    <dsp:sp modelId="{8DD21BF9-2041-4718-8658-23706DB9E446}">
      <dsp:nvSpPr>
        <dsp:cNvPr id="0" name=""/>
        <dsp:cNvSpPr/>
      </dsp:nvSpPr>
      <dsp:spPr>
        <a:xfrm>
          <a:off x="5177321" y="2391679"/>
          <a:ext cx="3521868" cy="495686"/>
        </a:xfrm>
        <a:prstGeom prst="roundRect">
          <a:avLst>
            <a:gd name="adj" fmla="val 10000"/>
          </a:avLst>
        </a:prstGeom>
        <a:solidFill>
          <a:srgbClr val="066A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Competition</a:t>
          </a:r>
          <a:endParaRPr lang="en-US" sz="2600" kern="1200" dirty="0"/>
        </a:p>
      </dsp:txBody>
      <dsp:txXfrm>
        <a:off x="5191839" y="2406197"/>
        <a:ext cx="3492832" cy="466650"/>
      </dsp:txXfrm>
    </dsp:sp>
    <dsp:sp modelId="{6538E5D2-5354-4A1F-BC3C-EA806C925E5E}">
      <dsp:nvSpPr>
        <dsp:cNvPr id="0" name=""/>
        <dsp:cNvSpPr/>
      </dsp:nvSpPr>
      <dsp:spPr>
        <a:xfrm>
          <a:off x="5177321" y="2963624"/>
          <a:ext cx="3521868" cy="495686"/>
        </a:xfrm>
        <a:prstGeom prst="roundRect">
          <a:avLst>
            <a:gd name="adj" fmla="val 10000"/>
          </a:avLst>
        </a:prstGeom>
        <a:solidFill>
          <a:srgbClr val="5DBC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€25 million in 2017</a:t>
          </a:r>
          <a:endParaRPr lang="en-US" sz="2600" kern="1200" dirty="0"/>
        </a:p>
      </dsp:txBody>
      <dsp:txXfrm>
        <a:off x="5191839" y="2978142"/>
        <a:ext cx="3492832" cy="466650"/>
      </dsp:txXfrm>
    </dsp:sp>
    <dsp:sp modelId="{8F23243D-6885-4AA8-B00A-85FC67F0D729}">
      <dsp:nvSpPr>
        <dsp:cNvPr id="0" name=""/>
        <dsp:cNvSpPr/>
      </dsp:nvSpPr>
      <dsp:spPr>
        <a:xfrm>
          <a:off x="5177321" y="3535570"/>
          <a:ext cx="3521868" cy="495686"/>
        </a:xfrm>
        <a:prstGeom prst="roundRect">
          <a:avLst>
            <a:gd name="adj" fmla="val 10000"/>
          </a:avLst>
        </a:prstGeom>
        <a:solidFill>
          <a:srgbClr val="343C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Community impact </a:t>
          </a:r>
          <a:endParaRPr lang="en-US" sz="2600" kern="1200" dirty="0"/>
        </a:p>
      </dsp:txBody>
      <dsp:txXfrm>
        <a:off x="5191839" y="3550088"/>
        <a:ext cx="3492832" cy="466650"/>
      </dsp:txXfrm>
    </dsp:sp>
    <dsp:sp modelId="{6ED8ED1F-0432-4E60-BDA8-CF937FA60564}">
      <dsp:nvSpPr>
        <dsp:cNvPr id="0" name=""/>
        <dsp:cNvSpPr/>
      </dsp:nvSpPr>
      <dsp:spPr>
        <a:xfrm>
          <a:off x="5177321" y="4107516"/>
          <a:ext cx="3521868" cy="495686"/>
        </a:xfrm>
        <a:prstGeom prst="roundRect">
          <a:avLst>
            <a:gd name="adj" fmla="val 10000"/>
          </a:avLst>
        </a:prstGeom>
        <a:solidFill>
          <a:srgbClr val="FF68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Finds solutions</a:t>
          </a:r>
          <a:endParaRPr lang="en-US" sz="2600" kern="1200" dirty="0"/>
        </a:p>
      </dsp:txBody>
      <dsp:txXfrm>
        <a:off x="5191839" y="4122034"/>
        <a:ext cx="3492832" cy="466650"/>
      </dsp:txXfrm>
    </dsp:sp>
    <dsp:sp modelId="{7958F2D9-0E52-4870-B450-28545BCC7B8A}">
      <dsp:nvSpPr>
        <dsp:cNvPr id="0" name=""/>
        <dsp:cNvSpPr/>
      </dsp:nvSpPr>
      <dsp:spPr>
        <a:xfrm>
          <a:off x="5177321" y="4679462"/>
          <a:ext cx="3521868" cy="495686"/>
        </a:xfrm>
        <a:prstGeom prst="roundRect">
          <a:avLst>
            <a:gd name="adj" fmla="val 10000"/>
          </a:avLst>
        </a:prstGeom>
        <a:solidFill>
          <a:srgbClr val="5B9A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Builds partnerships</a:t>
          </a:r>
          <a:endParaRPr lang="en-US" sz="2600" kern="1200" dirty="0"/>
        </a:p>
      </dsp:txBody>
      <dsp:txXfrm>
        <a:off x="5191839" y="4693980"/>
        <a:ext cx="3492832" cy="466650"/>
      </dsp:txXfrm>
    </dsp:sp>
    <dsp:sp modelId="{7A21877F-3950-47AA-B0CB-87AE59A3FEBF}">
      <dsp:nvSpPr>
        <dsp:cNvPr id="0" name=""/>
        <dsp:cNvSpPr/>
      </dsp:nvSpPr>
      <dsp:spPr>
        <a:xfrm>
          <a:off x="5177321" y="5251407"/>
          <a:ext cx="3521868" cy="495686"/>
        </a:xfrm>
        <a:prstGeom prst="roundRect">
          <a:avLst>
            <a:gd name="adj" fmla="val 10000"/>
          </a:avLst>
        </a:prstGeom>
        <a:solidFill>
          <a:srgbClr val="0ECB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Shorter timeframe</a:t>
          </a:r>
          <a:endParaRPr lang="en-US" sz="2600" kern="1200" dirty="0"/>
        </a:p>
      </dsp:txBody>
      <dsp:txXfrm>
        <a:off x="5191839" y="5265925"/>
        <a:ext cx="3492832" cy="466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52209-A2E9-4DC5-8FFF-4111B9EB5A49}">
      <dsp:nvSpPr>
        <dsp:cNvPr id="0" name=""/>
        <dsp:cNvSpPr/>
      </dsp:nvSpPr>
      <dsp:spPr>
        <a:xfrm>
          <a:off x="3421093" y="1984692"/>
          <a:ext cx="2108939" cy="2405657"/>
        </a:xfrm>
        <a:prstGeom prst="ellipse">
          <a:avLst/>
        </a:prstGeom>
        <a:solidFill>
          <a:srgbClr val="F4B6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Communities</a:t>
          </a:r>
        </a:p>
      </dsp:txBody>
      <dsp:txXfrm>
        <a:off x="3729940" y="2336992"/>
        <a:ext cx="1491245" cy="1701057"/>
      </dsp:txXfrm>
    </dsp:sp>
    <dsp:sp modelId="{79E6ACCF-5B63-421B-A89C-EA1C6D03ED1A}">
      <dsp:nvSpPr>
        <dsp:cNvPr id="0" name=""/>
        <dsp:cNvSpPr/>
      </dsp:nvSpPr>
      <dsp:spPr>
        <a:xfrm rot="16200000">
          <a:off x="3981253" y="1480440"/>
          <a:ext cx="98861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50847" y="1515097"/>
        <a:ext cx="0" cy="0"/>
      </dsp:txXfrm>
    </dsp:sp>
    <dsp:sp modelId="{06D7820C-2858-406C-8D57-2EC00E4B9217}">
      <dsp:nvSpPr>
        <dsp:cNvPr id="0" name=""/>
        <dsp:cNvSpPr/>
      </dsp:nvSpPr>
      <dsp:spPr>
        <a:xfrm>
          <a:off x="3981131" y="7210"/>
          <a:ext cx="988863" cy="988863"/>
        </a:xfrm>
        <a:prstGeom prst="ellipse">
          <a:avLst/>
        </a:prstGeom>
        <a:solidFill>
          <a:srgbClr val="4487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Deep Retrofit 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25947" y="152026"/>
        <a:ext cx="699231" cy="699231"/>
      </dsp:txXfrm>
    </dsp:sp>
    <dsp:sp modelId="{4CBE4E19-38F8-449F-8D1F-75C6F80DF5F6}">
      <dsp:nvSpPr>
        <dsp:cNvPr id="0" name=""/>
        <dsp:cNvSpPr/>
      </dsp:nvSpPr>
      <dsp:spPr>
        <a:xfrm rot="17861538">
          <a:off x="4742629" y="1691355"/>
          <a:ext cx="102592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220963" y="1712088"/>
        <a:ext cx="0" cy="0"/>
      </dsp:txXfrm>
    </dsp:sp>
    <dsp:sp modelId="{3D9F17BD-7B79-49EB-B513-9730AC6BF516}">
      <dsp:nvSpPr>
        <dsp:cNvPr id="0" name=""/>
        <dsp:cNvSpPr/>
      </dsp:nvSpPr>
      <dsp:spPr>
        <a:xfrm>
          <a:off x="5229321" y="314861"/>
          <a:ext cx="988863" cy="988863"/>
        </a:xfrm>
        <a:prstGeom prst="ellipse">
          <a:avLst/>
        </a:prstGeom>
        <a:solidFill>
          <a:srgbClr val="4487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Warmer Homes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74137" y="459677"/>
        <a:ext cx="699231" cy="699231"/>
      </dsp:txXfrm>
    </dsp:sp>
    <dsp:sp modelId="{8C627FC7-ADA8-43FB-BE09-FB8F6ED75111}">
      <dsp:nvSpPr>
        <dsp:cNvPr id="0" name=""/>
        <dsp:cNvSpPr/>
      </dsp:nvSpPr>
      <dsp:spPr>
        <a:xfrm rot="19523077">
          <a:off x="5280783" y="2243779"/>
          <a:ext cx="109524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790317" y="2246741"/>
        <a:ext cx="0" cy="0"/>
      </dsp:txXfrm>
    </dsp:sp>
    <dsp:sp modelId="{3CD3F507-3D8B-43B3-A765-0498216144F5}">
      <dsp:nvSpPr>
        <dsp:cNvPr id="0" name=""/>
        <dsp:cNvSpPr/>
      </dsp:nvSpPr>
      <dsp:spPr>
        <a:xfrm>
          <a:off x="6191566" y="1167336"/>
          <a:ext cx="988863" cy="988863"/>
        </a:xfrm>
        <a:prstGeom prst="ellipse">
          <a:avLst/>
        </a:prstGeom>
        <a:solidFill>
          <a:srgbClr val="4487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BEH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336382" y="1312152"/>
        <a:ext cx="699231" cy="699231"/>
      </dsp:txXfrm>
    </dsp:sp>
    <dsp:sp modelId="{C284732A-1F26-469F-88D7-1CC5315644A9}">
      <dsp:nvSpPr>
        <dsp:cNvPr id="0" name=""/>
        <dsp:cNvSpPr/>
      </dsp:nvSpPr>
      <dsp:spPr>
        <a:xfrm rot="21184615">
          <a:off x="5519970" y="2981845"/>
          <a:ext cx="113520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55976" y="2967036"/>
        <a:ext cx="0" cy="0"/>
      </dsp:txXfrm>
    </dsp:sp>
    <dsp:sp modelId="{AD496C05-34E8-4A9E-9407-8DCBD9447939}">
      <dsp:nvSpPr>
        <dsp:cNvPr id="0" name=""/>
        <dsp:cNvSpPr/>
      </dsp:nvSpPr>
      <dsp:spPr>
        <a:xfrm>
          <a:off x="6647427" y="2369342"/>
          <a:ext cx="988863" cy="988863"/>
        </a:xfrm>
        <a:prstGeom prst="ellipse">
          <a:avLst/>
        </a:prstGeom>
        <a:solidFill>
          <a:srgbClr val="D5CF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LARES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92243" y="2514158"/>
        <a:ext cx="699231" cy="699231"/>
      </dsp:txXfrm>
    </dsp:sp>
    <dsp:sp modelId="{D075924C-1213-4E68-92F0-F2F1EDBCDF5E}">
      <dsp:nvSpPr>
        <dsp:cNvPr id="0" name=""/>
        <dsp:cNvSpPr/>
      </dsp:nvSpPr>
      <dsp:spPr>
        <a:xfrm rot="1246154">
          <a:off x="5439745" y="3755869"/>
          <a:ext cx="112128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84120" y="3729660"/>
        <a:ext cx="0" cy="0"/>
      </dsp:txXfrm>
    </dsp:sp>
    <dsp:sp modelId="{4C0E888E-93C8-48BF-9379-3AE6C1BDF2A2}">
      <dsp:nvSpPr>
        <dsp:cNvPr id="0" name=""/>
        <dsp:cNvSpPr/>
      </dsp:nvSpPr>
      <dsp:spPr>
        <a:xfrm>
          <a:off x="6492471" y="3645515"/>
          <a:ext cx="988863" cy="988863"/>
        </a:xfrm>
        <a:prstGeom prst="ellipse">
          <a:avLst/>
        </a:prstGeom>
        <a:solidFill>
          <a:srgbClr val="D5CF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RD&amp;D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637287" y="3790331"/>
        <a:ext cx="699231" cy="699231"/>
      </dsp:txXfrm>
    </dsp:sp>
    <dsp:sp modelId="{7FF51575-3A76-4DF8-A3F8-C8166E0B6646}">
      <dsp:nvSpPr>
        <dsp:cNvPr id="0" name=""/>
        <dsp:cNvSpPr/>
      </dsp:nvSpPr>
      <dsp:spPr>
        <a:xfrm rot="2907692">
          <a:off x="5046357" y="4420762"/>
          <a:ext cx="106114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61141" y="994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50399" y="4404176"/>
        <a:ext cx="53057" cy="53057"/>
      </dsp:txXfrm>
    </dsp:sp>
    <dsp:sp modelId="{F3F40892-97FC-41A5-B267-0A35DFD98E83}">
      <dsp:nvSpPr>
        <dsp:cNvPr id="0" name=""/>
        <dsp:cNvSpPr/>
      </dsp:nvSpPr>
      <dsp:spPr>
        <a:xfrm>
          <a:off x="5762198" y="4703499"/>
          <a:ext cx="988863" cy="988863"/>
        </a:xfrm>
        <a:prstGeom prst="ellipse">
          <a:avLst/>
        </a:prstGeom>
        <a:solidFill>
          <a:srgbClr val="D5CF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BEU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07014" y="4848315"/>
        <a:ext cx="699231" cy="699231"/>
      </dsp:txXfrm>
    </dsp:sp>
    <dsp:sp modelId="{85101198-EC8A-4BE4-897C-0495B7409449}">
      <dsp:nvSpPr>
        <dsp:cNvPr id="0" name=""/>
        <dsp:cNvSpPr/>
      </dsp:nvSpPr>
      <dsp:spPr>
        <a:xfrm rot="4569231">
          <a:off x="4381058" y="4820429"/>
          <a:ext cx="99886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98758" y="4800150"/>
        <a:ext cx="0" cy="0"/>
      </dsp:txXfrm>
    </dsp:sp>
    <dsp:sp modelId="{0FCB413D-6E15-4A23-BB01-FC6E2C98C1FF}">
      <dsp:nvSpPr>
        <dsp:cNvPr id="0" name=""/>
        <dsp:cNvSpPr/>
      </dsp:nvSpPr>
      <dsp:spPr>
        <a:xfrm>
          <a:off x="4623904" y="5300922"/>
          <a:ext cx="988863" cy="988863"/>
        </a:xfrm>
        <a:prstGeom prst="ellipse">
          <a:avLst/>
        </a:prstGeom>
        <a:solidFill>
          <a:srgbClr val="1C3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Smart Grid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68720" y="5445738"/>
        <a:ext cx="699231" cy="699231"/>
      </dsp:txXfrm>
    </dsp:sp>
    <dsp:sp modelId="{CB8E7D29-0215-47B7-BD6B-7CB5591B2EF6}">
      <dsp:nvSpPr>
        <dsp:cNvPr id="0" name=""/>
        <dsp:cNvSpPr/>
      </dsp:nvSpPr>
      <dsp:spPr>
        <a:xfrm rot="6230769">
          <a:off x="3571206" y="4820429"/>
          <a:ext cx="99886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4100858" y="4812102"/>
        <a:ext cx="0" cy="0"/>
      </dsp:txXfrm>
    </dsp:sp>
    <dsp:sp modelId="{2F9E303F-6D03-466D-A259-EE9D38872E31}">
      <dsp:nvSpPr>
        <dsp:cNvPr id="0" name=""/>
        <dsp:cNvSpPr/>
      </dsp:nvSpPr>
      <dsp:spPr>
        <a:xfrm>
          <a:off x="3338358" y="5300922"/>
          <a:ext cx="988863" cy="988863"/>
        </a:xfrm>
        <a:prstGeom prst="ellipse">
          <a:avLst/>
        </a:prstGeom>
        <a:solidFill>
          <a:srgbClr val="1C3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Evs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83174" y="5445738"/>
        <a:ext cx="699231" cy="699231"/>
      </dsp:txXfrm>
    </dsp:sp>
    <dsp:sp modelId="{B39CF914-A11B-4E95-A486-0653EFDE4F83}">
      <dsp:nvSpPr>
        <dsp:cNvPr id="0" name=""/>
        <dsp:cNvSpPr/>
      </dsp:nvSpPr>
      <dsp:spPr>
        <a:xfrm rot="7892308">
          <a:off x="2843627" y="4420762"/>
          <a:ext cx="106114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61141" y="994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47669" y="4404176"/>
        <a:ext cx="53057" cy="53057"/>
      </dsp:txXfrm>
    </dsp:sp>
    <dsp:sp modelId="{1E0FA2A5-AB90-4527-98A0-4E278EE09B36}">
      <dsp:nvSpPr>
        <dsp:cNvPr id="0" name=""/>
        <dsp:cNvSpPr/>
      </dsp:nvSpPr>
      <dsp:spPr>
        <a:xfrm>
          <a:off x="2200063" y="4703499"/>
          <a:ext cx="988863" cy="988863"/>
        </a:xfrm>
        <a:prstGeom prst="ellipse">
          <a:avLst/>
        </a:prstGeom>
        <a:solidFill>
          <a:srgbClr val="1C3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Ocean</a:t>
          </a:r>
          <a:endParaRPr lang="en-IE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44879" y="4848315"/>
        <a:ext cx="699231" cy="699231"/>
      </dsp:txXfrm>
    </dsp:sp>
    <dsp:sp modelId="{93C34F10-C9E9-4875-9DDF-3A81BB46A338}">
      <dsp:nvSpPr>
        <dsp:cNvPr id="0" name=""/>
        <dsp:cNvSpPr/>
      </dsp:nvSpPr>
      <dsp:spPr>
        <a:xfrm rot="9553846">
          <a:off x="2390091" y="3755869"/>
          <a:ext cx="112128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986886" y="3782081"/>
        <a:ext cx="0" cy="0"/>
      </dsp:txXfrm>
    </dsp:sp>
    <dsp:sp modelId="{84E06221-0EA7-4F24-A0C0-ED38990E36FE}">
      <dsp:nvSpPr>
        <dsp:cNvPr id="0" name=""/>
        <dsp:cNvSpPr/>
      </dsp:nvSpPr>
      <dsp:spPr>
        <a:xfrm>
          <a:off x="1469790" y="3645515"/>
          <a:ext cx="988863" cy="988863"/>
        </a:xfrm>
        <a:prstGeom prst="ellipse">
          <a:avLst/>
        </a:prstGeom>
        <a:solidFill>
          <a:srgbClr val="5DBC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Schools</a:t>
          </a:r>
        </a:p>
      </dsp:txBody>
      <dsp:txXfrm>
        <a:off x="1614606" y="3790331"/>
        <a:ext cx="699231" cy="699231"/>
      </dsp:txXfrm>
    </dsp:sp>
    <dsp:sp modelId="{EA648079-B1DC-4E69-8A79-C33D3E7E90DD}">
      <dsp:nvSpPr>
        <dsp:cNvPr id="0" name=""/>
        <dsp:cNvSpPr/>
      </dsp:nvSpPr>
      <dsp:spPr>
        <a:xfrm rot="11215385">
          <a:off x="2295955" y="2981845"/>
          <a:ext cx="113520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888307" y="3023382"/>
        <a:ext cx="0" cy="0"/>
      </dsp:txXfrm>
    </dsp:sp>
    <dsp:sp modelId="{691DAD10-ADCF-45C7-A315-E0592375C7C1}">
      <dsp:nvSpPr>
        <dsp:cNvPr id="0" name=""/>
        <dsp:cNvSpPr/>
      </dsp:nvSpPr>
      <dsp:spPr>
        <a:xfrm>
          <a:off x="1314835" y="2369342"/>
          <a:ext cx="988863" cy="988863"/>
        </a:xfrm>
        <a:prstGeom prst="ellipse">
          <a:avLst/>
        </a:prstGeom>
        <a:solidFill>
          <a:srgbClr val="B9D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Public Sector</a:t>
          </a:r>
        </a:p>
      </dsp:txBody>
      <dsp:txXfrm>
        <a:off x="1459651" y="2514158"/>
        <a:ext cx="699231" cy="699231"/>
      </dsp:txXfrm>
    </dsp:sp>
    <dsp:sp modelId="{DD2C1DA5-CAF5-434E-B4F8-A04D012CDAD6}">
      <dsp:nvSpPr>
        <dsp:cNvPr id="0" name=""/>
        <dsp:cNvSpPr/>
      </dsp:nvSpPr>
      <dsp:spPr>
        <a:xfrm rot="12876923">
          <a:off x="2575099" y="2243779"/>
          <a:ext cx="109524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95243" y="994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95339" y="2226340"/>
        <a:ext cx="54762" cy="54762"/>
      </dsp:txXfrm>
    </dsp:sp>
    <dsp:sp modelId="{C4CDA312-A76E-4857-8A45-C0C7BCDBAFD0}">
      <dsp:nvSpPr>
        <dsp:cNvPr id="0" name=""/>
        <dsp:cNvSpPr/>
      </dsp:nvSpPr>
      <dsp:spPr>
        <a:xfrm>
          <a:off x="1770696" y="1167336"/>
          <a:ext cx="988863" cy="988863"/>
        </a:xfrm>
        <a:prstGeom prst="ellipse">
          <a:avLst/>
        </a:prstGeom>
        <a:solidFill>
          <a:srgbClr val="B9D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EXEED</a:t>
          </a:r>
        </a:p>
      </dsp:txBody>
      <dsp:txXfrm>
        <a:off x="1915512" y="1312152"/>
        <a:ext cx="699231" cy="699231"/>
      </dsp:txXfrm>
    </dsp:sp>
    <dsp:sp modelId="{20436DC7-23E5-4B5A-B812-1C2FFAB9E1A1}">
      <dsp:nvSpPr>
        <dsp:cNvPr id="0" name=""/>
        <dsp:cNvSpPr/>
      </dsp:nvSpPr>
      <dsp:spPr>
        <a:xfrm rot="14538462">
          <a:off x="3182568" y="1691355"/>
          <a:ext cx="102592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294956" y="10942"/>
              </a:lnTo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684741" y="1735926"/>
        <a:ext cx="0" cy="0"/>
      </dsp:txXfrm>
    </dsp:sp>
    <dsp:sp modelId="{A19B2FF1-58F2-434B-9CAA-3EAA2B3BB49C}">
      <dsp:nvSpPr>
        <dsp:cNvPr id="0" name=""/>
        <dsp:cNvSpPr/>
      </dsp:nvSpPr>
      <dsp:spPr>
        <a:xfrm>
          <a:off x="2732940" y="314861"/>
          <a:ext cx="988863" cy="988863"/>
        </a:xfrm>
        <a:prstGeom prst="ellipse">
          <a:avLst/>
        </a:prstGeom>
        <a:solidFill>
          <a:srgbClr val="B9D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SME Grants</a:t>
          </a:r>
        </a:p>
      </dsp:txBody>
      <dsp:txXfrm>
        <a:off x="2877756" y="459677"/>
        <a:ext cx="699231" cy="699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4BD09-B3AC-439A-B073-4ECE3138E01B}">
      <dsp:nvSpPr>
        <dsp:cNvPr id="0" name=""/>
        <dsp:cNvSpPr/>
      </dsp:nvSpPr>
      <dsp:spPr>
        <a:xfrm>
          <a:off x="64539" y="635138"/>
          <a:ext cx="5345313" cy="568348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EU Energy Transition Directives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0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0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89921" y="919313"/>
        <a:ext cx="1494549" cy="852522"/>
      </dsp:txXfrm>
    </dsp:sp>
    <dsp:sp modelId="{532554CC-D705-4E32-8A63-9D1C27B6C7A1}">
      <dsp:nvSpPr>
        <dsp:cNvPr id="0" name=""/>
        <dsp:cNvSpPr/>
      </dsp:nvSpPr>
      <dsp:spPr>
        <a:xfrm>
          <a:off x="423937" y="1442959"/>
          <a:ext cx="4888559" cy="463373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National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Energy Efficiency Action Plan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Action Plan for Jobs  </a:t>
          </a:r>
          <a:endParaRPr lang="en-IE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13941" y="1720983"/>
        <a:ext cx="1708551" cy="834072"/>
      </dsp:txXfrm>
    </dsp:sp>
    <dsp:sp modelId="{8F1F511B-24D4-40F0-97BA-4E7BE0308EE0}">
      <dsp:nvSpPr>
        <dsp:cNvPr id="0" name=""/>
        <dsp:cNvSpPr/>
      </dsp:nvSpPr>
      <dsp:spPr>
        <a:xfrm>
          <a:off x="1264942" y="2964021"/>
          <a:ext cx="3322580" cy="318076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Regional Action Plan for Jobs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152071" y="3202578"/>
        <a:ext cx="1548322" cy="715672"/>
      </dsp:txXfrm>
    </dsp:sp>
    <dsp:sp modelId="{4FD066D9-AC6A-4B1B-8F6C-B0CF0C7CB27A}">
      <dsp:nvSpPr>
        <dsp:cNvPr id="0" name=""/>
        <dsp:cNvSpPr/>
      </dsp:nvSpPr>
      <dsp:spPr>
        <a:xfrm>
          <a:off x="1815990" y="4079754"/>
          <a:ext cx="2224293" cy="205944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Rural Development Programme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Local Economic and Community Plans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141730" y="4594615"/>
        <a:ext cx="1572813" cy="10297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5BFFD-9EB2-46A8-9FD2-D33908350110}">
      <dsp:nvSpPr>
        <dsp:cNvPr id="0" name=""/>
        <dsp:cNvSpPr/>
      </dsp:nvSpPr>
      <dsp:spPr>
        <a:xfrm>
          <a:off x="3495297" y="0"/>
          <a:ext cx="2330198" cy="1600200"/>
        </a:xfrm>
        <a:prstGeom prst="trapezoid">
          <a:avLst>
            <a:gd name="adj" fmla="val 72810"/>
          </a:avLst>
        </a:prstGeom>
        <a:solidFill>
          <a:srgbClr val="DFD3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2400" b="0" i="0" u="none" strike="noStrike" kern="1200" cap="none" spc="0" normalizeH="0" baseline="0" dirty="0" smtClean="0">
            <a:ln>
              <a:noFill/>
            </a:ln>
            <a:solidFill>
              <a:srgbClr val="283C41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rgbClr val="283C41"/>
              </a:solidFill>
              <a:effectLst/>
              <a:uLnTx/>
              <a:uFillTx/>
              <a:latin typeface="Calibri"/>
              <a:ea typeface="+mn-ea"/>
              <a:cs typeface="+mn-cs"/>
            </a:rPr>
            <a:t>National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rgbClr val="283C41"/>
              </a:solidFill>
              <a:effectLst/>
              <a:uLnTx/>
              <a:uFillTx/>
              <a:latin typeface="Calibri"/>
              <a:ea typeface="+mn-ea"/>
              <a:cs typeface="+mn-cs"/>
            </a:rPr>
            <a:t>Reps </a:t>
          </a:r>
          <a:endParaRPr kumimoji="0" lang="en-US" sz="2400" b="1" i="0" u="none" strike="noStrike" kern="1200" cap="none" spc="0" normalizeH="0" baseline="0" dirty="0">
            <a:ln>
              <a:noFill/>
            </a:ln>
            <a:solidFill>
              <a:srgbClr val="283C41"/>
            </a:solidFill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3495297" y="0"/>
        <a:ext cx="2330198" cy="1600200"/>
      </dsp:txXfrm>
    </dsp:sp>
    <dsp:sp modelId="{FA792616-57CB-4DE6-959B-9BA47AE672F7}">
      <dsp:nvSpPr>
        <dsp:cNvPr id="0" name=""/>
        <dsp:cNvSpPr/>
      </dsp:nvSpPr>
      <dsp:spPr>
        <a:xfrm>
          <a:off x="2330198" y="1600200"/>
          <a:ext cx="4660397" cy="1600200"/>
        </a:xfrm>
        <a:prstGeom prst="trapezoid">
          <a:avLst>
            <a:gd name="adj" fmla="val 72810"/>
          </a:avLst>
        </a:prstGeom>
        <a:solidFill>
          <a:srgbClr val="7E3E9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Regional Committees </a:t>
          </a:r>
          <a:endParaRPr kumimoji="0" lang="en-US" sz="2800" b="0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3145767" y="1600200"/>
        <a:ext cx="3029258" cy="1600200"/>
      </dsp:txXfrm>
    </dsp:sp>
    <dsp:sp modelId="{26F44D31-AE39-42DF-A71D-DCAE173D58EF}">
      <dsp:nvSpPr>
        <dsp:cNvPr id="0" name=""/>
        <dsp:cNvSpPr/>
      </dsp:nvSpPr>
      <dsp:spPr>
        <a:xfrm>
          <a:off x="1165099" y="3200400"/>
          <a:ext cx="6990595" cy="1600200"/>
        </a:xfrm>
        <a:prstGeom prst="trapezoid">
          <a:avLst>
            <a:gd name="adj" fmla="val 72810"/>
          </a:avLst>
        </a:prstGeom>
        <a:solidFill>
          <a:srgbClr val="0AB49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Network Members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(214)</a:t>
          </a:r>
          <a:endParaRPr kumimoji="0" lang="en-US" sz="2800" b="0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2388453" y="3200400"/>
        <a:ext cx="4543887" cy="1600200"/>
      </dsp:txXfrm>
    </dsp:sp>
    <dsp:sp modelId="{02D689CA-C400-4F4C-A8A2-D8D43A8E2C46}">
      <dsp:nvSpPr>
        <dsp:cNvPr id="0" name=""/>
        <dsp:cNvSpPr/>
      </dsp:nvSpPr>
      <dsp:spPr>
        <a:xfrm>
          <a:off x="0" y="4800600"/>
          <a:ext cx="9320794" cy="1600200"/>
        </a:xfrm>
        <a:prstGeom prst="trapezoid">
          <a:avLst>
            <a:gd name="adj" fmla="val 72810"/>
          </a:avLst>
        </a:prstGeom>
        <a:solidFill>
          <a:srgbClr val="4472C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Community Members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rPr>
            <a:t>(+10,000)</a:t>
          </a:r>
          <a:endParaRPr kumimoji="0" lang="en-US" sz="2800" b="0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1631138" y="4800600"/>
        <a:ext cx="6058516" cy="160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8D97F-421C-A346-9FC3-A4B9AFC94D7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22976-9642-C249-8520-2467E5BFD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79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58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836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115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394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673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952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230" algn="l" defTabSz="80455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22976-9642-C249-8520-2467E5BFD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45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2976-9642-C249-8520-2467E5BFDB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22976-9642-C249-8520-2467E5BFD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45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27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E786-25E5-476F-B096-36EDFF2B417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16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2976-9642-C249-8520-2467E5BFDB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5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22976-9642-C249-8520-2467E5BFD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45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4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2976-9642-C249-8520-2467E5BFDB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2976-9642-C249-8520-2467E5BFDB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6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22976-9642-C249-8520-2467E5BFD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45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2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Volumes/Work%20Folder/Clients/SEAI/XXXX_SEAI_PPT_Template/2%20Creative/Creative%20Support%20Files/Images/Icons/SEAI_WhtLogo_Lrg.png" TargetMode="Externa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Volumes/Work%20Folder/Clients/SEAI/XXXX_SEAI_PPT_Template/2%20Creative/Creative%20Support%20Files/Images/Icons/SEAI_LogoPos_Lrg.png" TargetMode="Externa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Industry.pn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en_Gradient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Arrow.png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emf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WindTurbine.png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Pylon.png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6" Type="http://schemas.openxmlformats.org/officeDocument/2006/relationships/image" Target="file://localhost/Volumes/Work%20Folder/Clients/SEAI/XXXX_SEAI_PPT_Template/2%20Creative/Creative%20Support%20Files/Images/SEAI_Icons/White/SEAI_Services.png" TargetMode="External"/><Relationship Id="rId5" Type="http://schemas.openxmlformats.org/officeDocument/2006/relationships/image" Target="../media/image22.png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Volumes/Work%20Folder/Clients/SEAI/XXXX_SEAI_PPT_Template/2%20Creative/Creative%20Support%20Files/Images/SEAI_col.png" TargetMode="Externa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yLines3.png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jpe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2A671B93-4CE5-4377-9B2E-E775E823C7C3}" type="datetimeFigureOut">
              <a:rPr lang="en-IE"/>
              <a:pPr>
                <a:defRPr/>
              </a:pPr>
              <a:t>17/10/2018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9CFC0EC-43DA-4195-B2C6-FB96363E52B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75035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947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667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963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786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398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35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777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3223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7679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552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01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3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30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86000"/>
            <a:ext cx="4292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450" y="2286000"/>
            <a:ext cx="4292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91239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75135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524000"/>
            <a:ext cx="56959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2286000"/>
            <a:ext cx="4292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450" y="2286000"/>
            <a:ext cx="4292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096368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524000"/>
            <a:ext cx="56959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2286000"/>
            <a:ext cx="4292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70450" y="2286000"/>
            <a:ext cx="4292600" cy="4114800"/>
          </a:xfrm>
        </p:spPr>
        <p:txBody>
          <a:bodyPr lIns="91440" tIns="45720" rIns="91440" bIns="45720"/>
          <a:lstStyle/>
          <a:p>
            <a:pPr lvl="0"/>
            <a:endParaRPr lang="en-I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14097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524000"/>
            <a:ext cx="56959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2750" y="2286000"/>
            <a:ext cx="8750300" cy="4114800"/>
          </a:xfrm>
        </p:spPr>
        <p:txBody>
          <a:bodyPr lIns="91440" tIns="45720" rIns="91440" bIns="45720"/>
          <a:lstStyle/>
          <a:p>
            <a:pPr lvl="0"/>
            <a:endParaRPr lang="en-I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147978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" y="0"/>
            <a:ext cx="9911266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7986314" y="6075667"/>
            <a:ext cx="1054006" cy="290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7" dirty="0">
                <a:solidFill>
                  <a:schemeClr val="bg1"/>
                </a:solidFill>
              </a:rPr>
              <a:t>www.seai.ie</a:t>
            </a:r>
          </a:p>
        </p:txBody>
      </p:sp>
      <p:pic>
        <p:nvPicPr>
          <p:cNvPr id="6" name="SEAI_WhtLogo_Lrg.png" descr="/Volumes/Work Folder/Clients/SEAI/XXXX_SEAI_PPT_Template/2 Creative/Creative Support Files/Images/Icons/SEAI_WhtLogo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75" y="2279124"/>
            <a:ext cx="4725769" cy="15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3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-1"/>
            <a:ext cx="990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7" dirty="0">
              <a:noFill/>
              <a:latin typeface="Arial"/>
            </a:endParaRPr>
          </a:p>
        </p:txBody>
      </p:sp>
      <p:pic>
        <p:nvPicPr>
          <p:cNvPr id="7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/>
        </p:blipFill>
        <p:spPr>
          <a:xfrm>
            <a:off x="0" y="-54042"/>
            <a:ext cx="9174879" cy="5940709"/>
          </a:xfrm>
          <a:prstGeom prst="rect">
            <a:avLst/>
          </a:prstGeom>
        </p:spPr>
      </p:pic>
      <p:pic>
        <p:nvPicPr>
          <p:cNvPr id="5" name="SEAI_LogoPos_Lrg.png" descr="/Volumes/Work Folder/Clients/SEAI/XXXX_SEAI_PPT_Template/2 Creative/Creative Support Files/Images/Icons/SEAI_LogoPos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30" y="2078203"/>
            <a:ext cx="5439398" cy="177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986314" y="6075667"/>
            <a:ext cx="1054006" cy="290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7" dirty="0">
                <a:solidFill>
                  <a:srgbClr val="1D2958"/>
                </a:solidFill>
              </a:rPr>
              <a:t>www.seai.ie</a:t>
            </a:r>
          </a:p>
        </p:txBody>
      </p:sp>
    </p:spTree>
    <p:extLst>
      <p:ext uri="{BB962C8B-B14F-4D97-AF65-F5344CB8AC3E}">
        <p14:creationId xmlns:p14="http://schemas.microsoft.com/office/powerpoint/2010/main" val="1871196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6" y="0"/>
            <a:ext cx="9911266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51550" y="5389564"/>
            <a:ext cx="5523669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51551" y="1607732"/>
            <a:ext cx="5523667" cy="3121147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SEAI_Industry.png" descr="/Volumes/Work Folder/Clients/SEAI/XXXX_SEAI_PPT_Template/2 Creative/Creative Support Files/Images/SEAI_Icons/White/SEAI_Industry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27" y="2837631"/>
            <a:ext cx="2605302" cy="2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6" y="0"/>
            <a:ext cx="9911266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51550" y="5389564"/>
            <a:ext cx="5523669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51551" y="1607732"/>
            <a:ext cx="5523667" cy="3121147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13461" y="1564641"/>
            <a:ext cx="2601002" cy="41455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444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731122" y="1291145"/>
            <a:ext cx="8443755" cy="4500954"/>
          </a:xfrm>
          <a:prstGeom prst="rect">
            <a:avLst/>
          </a:prstGeom>
          <a:solidFill>
            <a:schemeClr val="tx1">
              <a:lumMod val="20000"/>
              <a:lumOff val="80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7" dirty="0">
              <a:latin typeface="Arial"/>
            </a:endParaRPr>
          </a:p>
        </p:txBody>
      </p:sp>
      <p:pic>
        <p:nvPicPr>
          <p:cNvPr id="8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1923" r="4830" b="7836"/>
          <a:stretch>
            <a:fillRect/>
          </a:stretch>
        </p:blipFill>
        <p:spPr>
          <a:xfrm>
            <a:off x="731122" y="1291145"/>
            <a:ext cx="8443755" cy="450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23" y="489104"/>
            <a:ext cx="8443754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24" y="1498601"/>
            <a:ext cx="6659026" cy="4592288"/>
          </a:xfrm>
        </p:spPr>
        <p:txBody>
          <a:bodyPr/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530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23" y="489104"/>
            <a:ext cx="8443754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24" y="1498601"/>
            <a:ext cx="6659026" cy="4592288"/>
          </a:xfrm>
        </p:spPr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238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25" y="1296726"/>
            <a:ext cx="8443754" cy="4500955"/>
          </a:xfrm>
        </p:spPr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23" y="489104"/>
            <a:ext cx="8443754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230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26591" y="1330960"/>
            <a:ext cx="8471101" cy="4714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31123" y="489104"/>
            <a:ext cx="8443754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69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een_Gradient.jpg" descr="/Volumes/Work Folder/Clients/SEAI/XXXX_SEAI_PPT_Template/2 Creative/Creative Support Files/Images/Green_Gradient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1544" y="1885670"/>
            <a:ext cx="6266025" cy="2843208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51544" y="5427378"/>
            <a:ext cx="6266025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952604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pic>
        <p:nvPicPr>
          <p:cNvPr id="8" name="Picture 7" descr="SEAI_Community_Icon_White_RGB_LoRes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1"/>
          <a:stretch/>
        </p:blipFill>
        <p:spPr>
          <a:xfrm>
            <a:off x="6397085" y="2585742"/>
            <a:ext cx="2858401" cy="33022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3289" y="1936980"/>
            <a:ext cx="6088782" cy="2791898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43290" y="5427378"/>
            <a:ext cx="6088782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3289" y="1936980"/>
            <a:ext cx="6088782" cy="2791898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43290" y="5427378"/>
            <a:ext cx="6088782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pic>
        <p:nvPicPr>
          <p:cNvPr id="8" name="SEAI_Arrow.png" descr="/Volumes/Work Folder/Clients/SEAI/XXXX_SEAI_PPT_Template/2 Creative/Creative Support Files/Images/SEAI_Icons/White/SEAI_Arrow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97" y="3379180"/>
            <a:ext cx="3529886" cy="23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1" y="-44548"/>
            <a:ext cx="10032943" cy="70417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3289" y="1936980"/>
            <a:ext cx="6088782" cy="2791898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43290" y="5427378"/>
            <a:ext cx="6088782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pic>
        <p:nvPicPr>
          <p:cNvPr id="2" name="Picture 1" descr="SEAI_Public Sector_Icon_1col_Print-12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12" y="2874010"/>
            <a:ext cx="2786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3289" y="1936980"/>
            <a:ext cx="6088782" cy="2791898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43290" y="5427378"/>
            <a:ext cx="6088782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778767" y="1910080"/>
            <a:ext cx="2485744" cy="37391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0333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59802" y="1949808"/>
            <a:ext cx="6151338" cy="2779070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59802" y="5427378"/>
            <a:ext cx="6151339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pic>
        <p:nvPicPr>
          <p:cNvPr id="8" name="SEAI_WindTurbine.png" descr="/Volumes/Work Folder/Clients/SEAI/XXXX_SEAI_PPT_Template/2 Creative/Creative Support Files/Images/SEAI_Icons/White/SEAI_WindTurbine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9" y="1981741"/>
            <a:ext cx="1641595" cy="37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59802" y="1949808"/>
            <a:ext cx="6151338" cy="2779070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59802" y="5427378"/>
            <a:ext cx="6151339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pic>
        <p:nvPicPr>
          <p:cNvPr id="2" name="Picture 1" descr="SEAI_Renewable Energy_Icon_White_RGB_LoRes-22-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78" y="3137937"/>
            <a:ext cx="2418412" cy="51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59802" y="1949808"/>
            <a:ext cx="6151338" cy="2779070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59802" y="5427378"/>
            <a:ext cx="6151339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926976" y="1939925"/>
            <a:ext cx="2304261" cy="404495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0555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59806" y="1911326"/>
            <a:ext cx="6130486" cy="2817553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59806" y="5427378"/>
            <a:ext cx="6130486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pic>
        <p:nvPicPr>
          <p:cNvPr id="8" name="SEAI_Pylon.png" descr="/Volumes/Work Folder/Clients/SEAI/XXXX_SEAI_PPT_Template/2 Creative/Creative Support Files/Images/SEAI_Icons/White/SEAI_Pylon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73" y="2437145"/>
            <a:ext cx="1749441" cy="32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59806" y="1911326"/>
            <a:ext cx="6130486" cy="2817553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59806" y="5427378"/>
            <a:ext cx="6130486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pic>
        <p:nvPicPr>
          <p:cNvPr id="4" name="Picture 3" descr="SEAI_Research_Icon_White_RGB_LoRe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74" y="1910080"/>
            <a:ext cx="1699419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59806" y="1911326"/>
            <a:ext cx="6130486" cy="2817553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59806" y="5427378"/>
            <a:ext cx="6130486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61951" y="1879600"/>
            <a:ext cx="2410056" cy="408463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1896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orange_no_lines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47591" cy="688679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51546" y="1911326"/>
            <a:ext cx="6193043" cy="2817553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51546" y="5427378"/>
            <a:ext cx="6193043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43290" y="1911326"/>
            <a:ext cx="6193043" cy="2817553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43290" y="5427378"/>
            <a:ext cx="6193043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pic>
        <p:nvPicPr>
          <p:cNvPr id="8" name="SEAI_Services.png" descr="/Volumes/Work Folder/Clients/SEAI/XXXX_SEAI_PPT_Template/2 Creative/Creative Support Files/Images/SEAI_Icons/White/SEAI_Services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60" y="2526805"/>
            <a:ext cx="2083136" cy="31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8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43290" y="1911326"/>
            <a:ext cx="6193043" cy="2817553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43290" y="5427378"/>
            <a:ext cx="6193043" cy="909922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9955" y="1909763"/>
            <a:ext cx="2187736" cy="3962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442385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0" y="-1"/>
            <a:ext cx="990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7" dirty="0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5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>
            <a:fillRect/>
          </a:stretch>
        </p:blipFill>
        <p:spPr>
          <a:xfrm>
            <a:off x="553201" y="301559"/>
            <a:ext cx="9174879" cy="59407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8561" y="1607732"/>
            <a:ext cx="6647933" cy="3548469"/>
          </a:xfrm>
        </p:spPr>
        <p:txBody>
          <a:bodyPr anchor="t">
            <a:normAutofit/>
          </a:bodyPr>
          <a:lstStyle>
            <a:lvl1pPr>
              <a:defRPr sz="3901" b="1" i="0">
                <a:solidFill>
                  <a:srgbClr val="14346F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8560" y="5156200"/>
            <a:ext cx="6647933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10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54" y="6126164"/>
            <a:ext cx="1455322" cy="46625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808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123" y="1536701"/>
            <a:ext cx="4093333" cy="4356186"/>
          </a:xfrm>
        </p:spPr>
        <p:txBody>
          <a:bodyPr>
            <a:normAutofit/>
          </a:bodyPr>
          <a:lstStyle>
            <a:lvl1pPr marL="232229" indent="-232229">
              <a:buFont typeface="Arial"/>
              <a:buChar char="•"/>
              <a:defRPr sz="1219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1123" y="452478"/>
            <a:ext cx="8443754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5081544" y="1536702"/>
            <a:ext cx="4093333" cy="4356185"/>
          </a:xfrm>
        </p:spPr>
        <p:txBody>
          <a:bodyPr>
            <a:normAutofit/>
          </a:bodyPr>
          <a:lstStyle>
            <a:lvl1pPr marL="232229" indent="-232229">
              <a:buFont typeface="Arial"/>
              <a:buChar char="•"/>
              <a:defRPr sz="1219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83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5075881" y="1536701"/>
            <a:ext cx="4093333" cy="4356186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123" y="1536701"/>
            <a:ext cx="4093333" cy="4356186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382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1123" y="452478"/>
            <a:ext cx="8443754" cy="701601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5299174" y="1848456"/>
            <a:ext cx="3483632" cy="404443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950" b="1">
                <a:solidFill>
                  <a:srgbClr val="FFFFFF"/>
                </a:solidFill>
              </a:defRPr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33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731123" y="460963"/>
            <a:ext cx="8443755" cy="3066814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124" y="4020802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33017" y="4023277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29407" y="4023280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31124" y="3730505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33017" y="3730505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21452" y="3744279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30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three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731123" y="1281445"/>
            <a:ext cx="8443755" cy="2506190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124" y="4311097"/>
            <a:ext cx="2653426" cy="1653861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33017" y="4313571"/>
            <a:ext cx="2653426" cy="1651386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29407" y="4313575"/>
            <a:ext cx="2653426" cy="1651383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31124" y="4020799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33017" y="4020799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21452" y="4034573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124" y="520404"/>
            <a:ext cx="8443753" cy="661739"/>
          </a:xfrm>
        </p:spPr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78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731123" y="460963"/>
            <a:ext cx="8443755" cy="3066814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123" y="4020802"/>
            <a:ext cx="4093333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31123" y="3730505"/>
            <a:ext cx="4093333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5081544" y="4018448"/>
            <a:ext cx="4093333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2"/>
          </p:nvPr>
        </p:nvSpPr>
        <p:spPr>
          <a:xfrm>
            <a:off x="5081544" y="3728151"/>
            <a:ext cx="4093333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31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3644602" y="2037226"/>
            <a:ext cx="2653426" cy="1578630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6529407" y="2037226"/>
            <a:ext cx="2653426" cy="1578630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124" y="4020802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33017" y="4023277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29407" y="4023280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731124" y="3730505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33017" y="3730505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21452" y="3744279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731124" y="2037226"/>
            <a:ext cx="2653426" cy="1578630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041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3644602" y="1204484"/>
            <a:ext cx="2653426" cy="2411373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6529407" y="1204484"/>
            <a:ext cx="2653426" cy="2411373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124" y="4020802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33017" y="4023277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29407" y="4023280"/>
            <a:ext cx="2653426" cy="187208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731124" y="3730505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33017" y="3730505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21452" y="3744279"/>
            <a:ext cx="2653426" cy="290294"/>
          </a:xfrm>
        </p:spPr>
        <p:txBody>
          <a:bodyPr>
            <a:noAutofit/>
          </a:bodyPr>
          <a:lstStyle>
            <a:lvl1pPr marL="0" indent="0">
              <a:buNone/>
              <a:defRPr sz="1138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731124" y="1204484"/>
            <a:ext cx="2653426" cy="2411373"/>
          </a:xfrm>
        </p:spPr>
        <p:txBody>
          <a:bodyPr>
            <a:normAutofit/>
          </a:bodyPr>
          <a:lstStyle>
            <a:lvl1pPr marL="0" indent="0">
              <a:buNone/>
              <a:defRPr sz="894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430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124" y="440958"/>
            <a:ext cx="8443753" cy="5118821"/>
          </a:xfrm>
        </p:spPr>
        <p:txBody>
          <a:bodyPr/>
          <a:lstStyle>
            <a:lvl1pPr marL="0" indent="0">
              <a:buNone/>
              <a:defRPr sz="2601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0"/>
          </p:nvPr>
        </p:nvSpPr>
        <p:spPr>
          <a:xfrm>
            <a:off x="731124" y="5728906"/>
            <a:ext cx="4070389" cy="598939"/>
          </a:xfrm>
        </p:spPr>
        <p:txBody>
          <a:bodyPr>
            <a:normAutofit/>
          </a:bodyPr>
          <a:lstStyle>
            <a:lvl1pPr marL="0" indent="0">
              <a:buNone/>
              <a:defRPr sz="975" b="1"/>
            </a:lvl1pPr>
            <a:lvl2pPr marL="371566" indent="0">
              <a:buNone/>
              <a:defRPr sz="975"/>
            </a:lvl2pPr>
            <a:lvl3pPr marL="743133" indent="0">
              <a:buNone/>
              <a:defRPr sz="813"/>
            </a:lvl3pPr>
            <a:lvl4pPr marL="1114699" indent="0">
              <a:buNone/>
              <a:defRPr sz="731"/>
            </a:lvl4pPr>
            <a:lvl5pPr marL="1486266" indent="0">
              <a:buNone/>
              <a:defRPr sz="731"/>
            </a:lvl5pPr>
            <a:lvl6pPr marL="1857832" indent="0">
              <a:buNone/>
              <a:defRPr sz="731"/>
            </a:lvl6pPr>
            <a:lvl7pPr marL="2229399" indent="0">
              <a:buNone/>
              <a:defRPr sz="731"/>
            </a:lvl7pPr>
            <a:lvl8pPr marL="2600965" indent="0">
              <a:buNone/>
              <a:defRPr sz="731"/>
            </a:lvl8pPr>
            <a:lvl9pPr marL="2972532" indent="0">
              <a:buNone/>
              <a:defRPr sz="73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017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97517" y="1417529"/>
            <a:ext cx="4283955" cy="3738672"/>
          </a:xfrm>
        </p:spPr>
        <p:txBody>
          <a:bodyPr anchor="t">
            <a:normAutofit/>
          </a:bodyPr>
          <a:lstStyle>
            <a:lvl1pPr>
              <a:defRPr sz="2601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 dirty="0">
                <a:latin typeface="Gotham Book" panose="02000604040000020004" pitchFamily="2" charset="0"/>
              </a:rPr>
              <a:t>www.seai.ie</a:t>
            </a:r>
          </a:p>
          <a:p>
            <a:endParaRPr lang="en-US" dirty="0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97517" y="5156200"/>
            <a:ext cx="4283954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pic>
        <p:nvPicPr>
          <p:cNvPr id="8" name="GreyLines3.png" descr="/Volumes/Work Folder/Clients/SEAI/XXXX_SEAI_PPT_Template/2 Creative/Creative Support Files/Images/GreyLines3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8737" r="46494"/>
          <a:stretch/>
        </p:blipFill>
        <p:spPr>
          <a:xfrm>
            <a:off x="-138239" y="14714"/>
            <a:ext cx="5035756" cy="62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7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6" y="0"/>
            <a:ext cx="9911266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58" y="6108700"/>
            <a:ext cx="1470997" cy="4699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4113" y="1607732"/>
            <a:ext cx="5523667" cy="3121147"/>
          </a:xfrm>
        </p:spPr>
        <p:txBody>
          <a:bodyPr anchor="t">
            <a:normAutofit/>
          </a:bodyPr>
          <a:lstStyle>
            <a:lvl1pPr>
              <a:defRPr sz="3901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6" cstate="print"/>
          <a:srcRect l="1540" t="1" r="1467" b="11153"/>
          <a:stretch/>
        </p:blipFill>
        <p:spPr bwMode="auto">
          <a:xfrm>
            <a:off x="1083935" y="5783514"/>
            <a:ext cx="1324314" cy="34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9279" y="5760834"/>
            <a:ext cx="344531" cy="4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731124" y="6462976"/>
            <a:ext cx="6659026" cy="3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772" i="1" dirty="0">
                <a:solidFill>
                  <a:schemeClr val="bg1"/>
                </a:solidFill>
                <a:latin typeface="Myriad Pro" pitchFamily="34" charset="0"/>
              </a:rPr>
              <a:t>The Sustainable Energy Authority of Ireland is partly financed</a:t>
            </a:r>
            <a:r>
              <a:rPr lang="en-IE" sz="772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IE" sz="772" i="1" dirty="0">
                <a:solidFill>
                  <a:schemeClr val="bg1"/>
                </a:solidFill>
                <a:latin typeface="Myriad Pro" pitchFamily="34" charset="0"/>
              </a:rPr>
              <a:t>by Ireland’s EU Structural Funds Programme co-funded by the Irish Government and the European Union.</a:t>
            </a:r>
            <a:endParaRPr lang="en-IE" sz="772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8" cstate="print"/>
          <a:srcRect l="5717" t="78010" r="67759" b="12272"/>
          <a:stretch/>
        </p:blipFill>
        <p:spPr bwMode="auto">
          <a:xfrm>
            <a:off x="3165345" y="5716048"/>
            <a:ext cx="1384829" cy="4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657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0029"/>
            <a:ext cx="9906000" cy="6603380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>
              <a:buNone/>
              <a:defRPr sz="813"/>
            </a:lvl1pPr>
            <a:lvl2pPr marL="371566" indent="0">
              <a:buNone/>
              <a:defRPr sz="2276"/>
            </a:lvl2pPr>
            <a:lvl3pPr marL="743133" indent="0">
              <a:buNone/>
              <a:defRPr sz="1950"/>
            </a:lvl3pPr>
            <a:lvl4pPr marL="1114699" indent="0">
              <a:buNone/>
              <a:defRPr sz="1625"/>
            </a:lvl4pPr>
            <a:lvl5pPr marL="1486266" indent="0">
              <a:buNone/>
              <a:defRPr sz="1625"/>
            </a:lvl5pPr>
            <a:lvl6pPr marL="1857832" indent="0">
              <a:buNone/>
              <a:defRPr sz="1625"/>
            </a:lvl6pPr>
            <a:lvl7pPr marL="2229399" indent="0">
              <a:buNone/>
              <a:defRPr sz="1625"/>
            </a:lvl7pPr>
            <a:lvl8pPr marL="2600965" indent="0">
              <a:buNone/>
              <a:defRPr sz="1625"/>
            </a:lvl8pPr>
            <a:lvl9pPr marL="2972532" indent="0">
              <a:buNone/>
              <a:defRPr sz="1625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033258" y="1843711"/>
            <a:ext cx="3609833" cy="1654733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/>
          <a:lstStyle>
            <a:lvl5pPr>
              <a:defRPr/>
            </a:lvl5pPr>
          </a:lstStyle>
          <a:p>
            <a:pPr lvl="0"/>
            <a:r>
              <a:rPr lang="nl-BE" dirty="0"/>
              <a:t>1st level</a:t>
            </a:r>
          </a:p>
          <a:p>
            <a:pPr lvl="1"/>
            <a:r>
              <a:rPr lang="nl-BE" dirty="0"/>
              <a:t>2nd level</a:t>
            </a:r>
          </a:p>
          <a:p>
            <a:pPr lvl="2"/>
            <a:r>
              <a:rPr lang="nl-BE" dirty="0"/>
              <a:t>3th level</a:t>
            </a:r>
          </a:p>
          <a:p>
            <a:pPr lvl="3"/>
            <a:r>
              <a:rPr lang="nl-BE" dirty="0"/>
              <a:t>4th level</a:t>
            </a:r>
          </a:p>
          <a:p>
            <a:pPr lvl="4"/>
            <a:r>
              <a:rPr lang="nl-BE" dirty="0"/>
              <a:t>5th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" y="6595208"/>
            <a:ext cx="10508993" cy="264957"/>
            <a:chOff x="0" y="6595207"/>
            <a:chExt cx="9700609" cy="264957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617790"/>
              <a:ext cx="9700609" cy="242374"/>
              <a:chOff x="0" y="6322144"/>
              <a:chExt cx="9700609" cy="29607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0" y="6340056"/>
                <a:ext cx="9144000" cy="273600"/>
                <a:chOff x="0" y="6340056"/>
                <a:chExt cx="9144000" cy="2736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0" y="6340056"/>
                  <a:ext cx="1066800" cy="2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66800" y="6340056"/>
                  <a:ext cx="1879600" cy="27200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946400" y="6340056"/>
                  <a:ext cx="6197600" cy="2720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 dirty="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969521" y="6322144"/>
                <a:ext cx="2731088" cy="29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75" dirty="0">
                    <a:solidFill>
                      <a:schemeClr val="bg1"/>
                    </a:solidFill>
                  </a:rPr>
                  <a:t>www.oceanenergy-europe.eu</a:t>
                </a:r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0" y="6627270"/>
              <a:ext cx="1066800" cy="2239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066800" y="6627270"/>
              <a:ext cx="1879600" cy="2226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946400" y="6627270"/>
              <a:ext cx="6197600" cy="2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217351" y="6597242"/>
              <a:ext cx="719117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75" dirty="0">
                  <a:solidFill>
                    <a:schemeClr val="bg1"/>
                  </a:solidFill>
                </a:rPr>
                <a:t>@euoea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969521" y="6595207"/>
              <a:ext cx="2731088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5" dirty="0">
                  <a:solidFill>
                    <a:schemeClr val="bg1"/>
                  </a:solidFill>
                </a:rPr>
                <a:t>www.oceanenergy-europe.eu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496" y="6677242"/>
              <a:ext cx="194883" cy="130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430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697" y="1709421"/>
            <a:ext cx="8301436" cy="4327842"/>
          </a:xfrm>
        </p:spPr>
        <p:txBody>
          <a:bodyPr/>
          <a:lstStyle>
            <a:lvl1pPr marL="278675" marR="0" indent="-278675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Wingdings" charset="2"/>
              <a:buChar char="§"/>
              <a:tabLst/>
              <a:defRPr>
                <a:latin typeface="Calibri" panose="020F0502020204030204" pitchFamily="34" charset="0"/>
              </a:defRPr>
            </a:lvl1pPr>
            <a:lvl2pPr marL="557350" marR="0" indent="-273514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Arial"/>
              <a:buChar char="•"/>
              <a:tabLst/>
              <a:defRPr>
                <a:latin typeface="Calibri" panose="020F0502020204030204" pitchFamily="34" charset="0"/>
              </a:defRPr>
            </a:lvl2pPr>
            <a:lvl3pPr marL="841185" marR="0" indent="-283835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Wingdings" charset="2"/>
              <a:buChar char="§"/>
              <a:tabLst/>
              <a:defRPr>
                <a:latin typeface="Calibri" panose="020F0502020204030204" pitchFamily="34" charset="0"/>
              </a:defRPr>
            </a:lvl3pPr>
            <a:lvl4pPr marL="1114699" marR="0" indent="-273514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/>
              <a:buChar char="•"/>
              <a:tabLst/>
              <a:defRPr>
                <a:latin typeface="Calibri" panose="020F0502020204030204" pitchFamily="34" charset="0"/>
              </a:defRPr>
            </a:lvl4pPr>
            <a:lvl5pPr marL="1398535" marR="0" indent="-283835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Arial"/>
              <a:buChar char="•"/>
              <a:tabLst/>
              <a:defRPr>
                <a:latin typeface="Calibri" panose="020F0502020204030204" pitchFamily="34" charset="0"/>
              </a:defRPr>
            </a:lvl5pPr>
          </a:lstStyle>
          <a:p>
            <a:pPr marL="278675" marR="0" lvl="0" indent="-278675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nl-BE" sz="1950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1st level</a:t>
            </a:r>
          </a:p>
          <a:p>
            <a:pPr marL="557350" marR="0" lvl="1" indent="-273514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Arial"/>
              <a:buChar char="•"/>
              <a:tabLst/>
              <a:defRPr/>
            </a:pPr>
            <a:r>
              <a:rPr kumimoji="0" lang="nl-BE" sz="1625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2nd level</a:t>
            </a:r>
          </a:p>
          <a:p>
            <a:pPr marL="841185" marR="0" lvl="2" indent="-283835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nl-BE" sz="1300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3th level</a:t>
            </a:r>
          </a:p>
          <a:p>
            <a:pPr marL="1114699" marR="0" lvl="3" indent="-273514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/>
              <a:buChar char="•"/>
              <a:tabLst/>
              <a:defRPr/>
            </a:pPr>
            <a:r>
              <a:rPr kumimoji="0" lang="nl-BE" sz="1138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level</a:t>
            </a:r>
          </a:p>
          <a:p>
            <a:pPr marL="1398535" marR="0" lvl="4" indent="-283835" algn="l" defTabSz="743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Arial"/>
              <a:buChar char="•"/>
              <a:tabLst/>
              <a:defRPr/>
            </a:pPr>
            <a:r>
              <a:rPr kumimoji="0" lang="nl-BE" sz="975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level</a:t>
            </a:r>
          </a:p>
          <a:p>
            <a:pPr lvl="0"/>
            <a:endParaRPr lang="nl-BE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696" y="236799"/>
            <a:ext cx="5678571" cy="1056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dirty="0"/>
              <a:t>Click to add title</a:t>
            </a:r>
            <a:endParaRPr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91" y="336754"/>
            <a:ext cx="2798316" cy="817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91" y="336754"/>
            <a:ext cx="2798316" cy="81738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" y="6595208"/>
            <a:ext cx="10508993" cy="264957"/>
            <a:chOff x="0" y="6595207"/>
            <a:chExt cx="9700609" cy="264957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6617790"/>
              <a:ext cx="9700609" cy="242374"/>
              <a:chOff x="0" y="6322144"/>
              <a:chExt cx="9700609" cy="296074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0" y="6340056"/>
                <a:ext cx="9144000" cy="273600"/>
                <a:chOff x="0" y="6340056"/>
                <a:chExt cx="9144000" cy="2736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0" y="6340056"/>
                  <a:ext cx="1066800" cy="2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066800" y="6340056"/>
                  <a:ext cx="1879600" cy="27200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946400" y="6340056"/>
                  <a:ext cx="6197600" cy="2720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6969521" y="6322144"/>
                <a:ext cx="2731088" cy="29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75" dirty="0">
                    <a:solidFill>
                      <a:schemeClr val="bg1"/>
                    </a:solidFill>
                  </a:rPr>
                  <a:t>www.oceanenergy-europe.eu</a:t>
                </a:r>
              </a:p>
            </p:txBody>
          </p:sp>
        </p:grpSp>
        <p:sp>
          <p:nvSpPr>
            <p:cNvPr id="29" name="Rectangle 28"/>
            <p:cNvSpPr/>
            <p:nvPr userDrawn="1"/>
          </p:nvSpPr>
          <p:spPr>
            <a:xfrm>
              <a:off x="0" y="6627270"/>
              <a:ext cx="1066800" cy="2239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066800" y="6627270"/>
              <a:ext cx="1879600" cy="2226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2946400" y="6627270"/>
              <a:ext cx="6197600" cy="2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217351" y="6597242"/>
              <a:ext cx="719117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75" dirty="0">
                  <a:solidFill>
                    <a:schemeClr val="bg1"/>
                  </a:solidFill>
                </a:rPr>
                <a:t>@euoea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6969521" y="6595207"/>
              <a:ext cx="2731088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5" dirty="0">
                  <a:solidFill>
                    <a:schemeClr val="bg1"/>
                  </a:solidFill>
                </a:rPr>
                <a:t>www.oceanenergy-europe.eu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5496" y="6677242"/>
              <a:ext cx="194883" cy="130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659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image" Target="file://localhost/Volumes/Work%20Folder/Clients/SEAI/XXXX_SEAI_PPT_Template/2%20Creative/Creative%20Support%20Files/Images/SEAI_col.png" TargetMode="Externa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80EE-827C-624A-916F-5A1EACD2F4C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F10E-DE6B-C14E-B2CD-4B6D3884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A93A4-E0D1-4FED-9977-281519BB7A68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3C9B-CA02-48D7-8180-07659AA5E5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04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insid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50838" y="-242888"/>
            <a:ext cx="105664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231" y="404814"/>
            <a:ext cx="875201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95401"/>
            <a:ext cx="87503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2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50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6A07D"/>
          </a:solidFill>
          <a:latin typeface="+mj-lt"/>
          <a:ea typeface="+mj-ea"/>
          <a:cs typeface="ヒラギノ角ゴ Pro W3" pitchFamily="-112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46A07D"/>
          </a:solidFill>
          <a:latin typeface="Arial" charset="0"/>
          <a:ea typeface="ヒラギノ角ゴ Pro W3" pitchFamily="1" charset="-128"/>
          <a:cs typeface="ヒラギノ角ゴ Pro W3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46A07D"/>
          </a:solidFill>
          <a:latin typeface="Arial" charset="0"/>
          <a:ea typeface="ヒラギノ角ゴ Pro W3" pitchFamily="1" charset="-128"/>
          <a:cs typeface="ヒラギノ角ゴ Pro W3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46A07D"/>
          </a:solidFill>
          <a:latin typeface="Arial" charset="0"/>
          <a:ea typeface="ヒラギノ角ゴ Pro W3" pitchFamily="1" charset="-128"/>
          <a:cs typeface="ヒラギノ角ゴ Pro W3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46A07D"/>
          </a:solidFill>
          <a:latin typeface="Arial" charset="0"/>
          <a:ea typeface="ヒラギノ角ゴ Pro W3" pitchFamily="1" charset="-128"/>
          <a:cs typeface="ヒラギノ角ゴ Pro W3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6A07D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6A07D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6A07D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6A07D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rgbClr val="141469"/>
          </a:solidFill>
          <a:latin typeface="+mn-lt"/>
          <a:ea typeface="+mn-ea"/>
          <a:cs typeface="ヒラギノ角ゴ Pro W3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400">
          <a:solidFill>
            <a:srgbClr val="141469"/>
          </a:solidFill>
          <a:latin typeface="+mn-lt"/>
          <a:ea typeface="+mn-ea"/>
          <a:cs typeface="ヒラギノ角ゴ Pro W3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rgbClr val="141469"/>
          </a:solidFill>
          <a:latin typeface="+mn-lt"/>
          <a:ea typeface="+mn-ea"/>
          <a:cs typeface="ヒラギノ角ゴ Pro W3" pitchFamily="-112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imes" pitchFamily="-112" charset="0"/>
        <a:buChar char="•"/>
        <a:defRPr sz="2400">
          <a:solidFill>
            <a:srgbClr val="141469"/>
          </a:solidFill>
          <a:latin typeface="+mn-lt"/>
          <a:ea typeface="+mn-ea"/>
          <a:cs typeface="ヒラギノ角ゴ Pro W3" pitchFamily="-112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imes" pitchFamily="-112" charset="0"/>
        <a:buChar char="•"/>
        <a:defRPr sz="2400">
          <a:solidFill>
            <a:srgbClr val="141469"/>
          </a:solidFill>
          <a:latin typeface="+mn-lt"/>
          <a:ea typeface="+mn-ea"/>
          <a:cs typeface="ヒラギノ角ゴ Pro W3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4146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4146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4146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4146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37" r:link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15" y="6115668"/>
            <a:ext cx="1455322" cy="4662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124" y="520404"/>
            <a:ext cx="8443753" cy="661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124" y="1485900"/>
            <a:ext cx="8443753" cy="464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403" y="6525684"/>
            <a:ext cx="3136900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IE" dirty="0"/>
              <a:t>www.seai.ie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124" y="6445723"/>
            <a:ext cx="339279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5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731124" y="6337300"/>
            <a:ext cx="6659026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9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</p:sldLayoutIdLst>
  <p:hf hdr="0" dt="0"/>
  <p:txStyles>
    <p:titleStyle>
      <a:lvl1pPr algn="l" defTabSz="371566" rtl="0" eaLnBrk="1" latinLnBrk="0" hangingPunct="1">
        <a:spcBef>
          <a:spcPct val="0"/>
        </a:spcBef>
        <a:buNone/>
        <a:defRPr sz="2276" b="0" i="0" kern="1200">
          <a:solidFill>
            <a:srgbClr val="00AC75"/>
          </a:solidFill>
          <a:latin typeface="Arial"/>
          <a:ea typeface="+mj-ea"/>
          <a:cs typeface="Arial"/>
        </a:defRPr>
      </a:lvl1pPr>
    </p:titleStyle>
    <p:bodyStyle>
      <a:lvl1pPr marL="278675" indent="-278675" algn="l" defTabSz="371566" rtl="0" eaLnBrk="1" latinLnBrk="0" hangingPunct="1">
        <a:lnSpc>
          <a:spcPct val="110000"/>
        </a:lnSpc>
        <a:spcBef>
          <a:spcPct val="20000"/>
        </a:spcBef>
        <a:buClr>
          <a:srgbClr val="009C75"/>
        </a:buClr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03795" indent="-232229" algn="l" defTabSz="371566" rtl="0" eaLnBrk="1" latinLnBrk="0" hangingPunct="1">
        <a:spcBef>
          <a:spcPct val="20000"/>
        </a:spcBef>
        <a:buFont typeface="Arial"/>
        <a:buChar char="–"/>
        <a:defRPr sz="1300" kern="1200">
          <a:solidFill>
            <a:srgbClr val="009C75"/>
          </a:solidFill>
          <a:latin typeface="Arial"/>
          <a:ea typeface="+mn-ea"/>
          <a:cs typeface="Arial"/>
        </a:defRPr>
      </a:lvl2pPr>
      <a:lvl3pPr marL="928916" indent="-185783" algn="l" defTabSz="371566" rtl="0" eaLnBrk="1" latinLnBrk="0" hangingPunct="1">
        <a:spcBef>
          <a:spcPct val="20000"/>
        </a:spcBef>
        <a:buFont typeface="Arial"/>
        <a:buChar char="•"/>
        <a:defRPr sz="1057" kern="1200">
          <a:solidFill>
            <a:schemeClr val="tx1"/>
          </a:solidFill>
          <a:latin typeface="Arial"/>
          <a:ea typeface="+mn-ea"/>
          <a:cs typeface="Arial"/>
        </a:defRPr>
      </a:lvl3pPr>
      <a:lvl4pPr marL="1300483" indent="-185783" algn="l" defTabSz="371566" rtl="0" eaLnBrk="1" latinLnBrk="0" hangingPunct="1">
        <a:spcBef>
          <a:spcPct val="20000"/>
        </a:spcBef>
        <a:buFont typeface="Arial"/>
        <a:buChar char="–"/>
        <a:defRPr sz="813" kern="1200">
          <a:solidFill>
            <a:schemeClr val="tx1"/>
          </a:solidFill>
          <a:latin typeface="Arial"/>
          <a:ea typeface="+mn-ea"/>
          <a:cs typeface="Arial"/>
        </a:defRPr>
      </a:lvl4pPr>
      <a:lvl5pPr marL="1672049" indent="-185783" algn="l" defTabSz="371566" rtl="0" eaLnBrk="1" latinLnBrk="0" hangingPunct="1">
        <a:spcBef>
          <a:spcPct val="20000"/>
        </a:spcBef>
        <a:buFont typeface="Arial"/>
        <a:buChar char="»"/>
        <a:defRPr sz="813" kern="1200">
          <a:solidFill>
            <a:schemeClr val="tx1"/>
          </a:solidFill>
          <a:latin typeface="Arial"/>
          <a:ea typeface="+mn-ea"/>
          <a:cs typeface="Arial"/>
        </a:defRPr>
      </a:lvl5pPr>
      <a:lvl6pPr marL="2043615" indent="-185783" algn="l" defTabSz="371566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5182" indent="-185783" algn="l" defTabSz="371566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748" indent="-185783" algn="l" defTabSz="371566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8315" indent="-185783" algn="l" defTabSz="371566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66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133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99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266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832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399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965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532" algn="l" defTabSz="3715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3.emf"/><Relationship Id="rId4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3.emf"/><Relationship Id="rId4" Type="http://schemas.openxmlformats.org/officeDocument/2006/relationships/image" Target="../media/image47.emf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8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3.emf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48.jpeg"/><Relationship Id="rId10" Type="http://schemas.microsoft.com/office/2007/relationships/diagramDrawing" Target="../diagrams/drawing5.xml"/><Relationship Id="rId4" Type="http://schemas.openxmlformats.org/officeDocument/2006/relationships/image" Target="../media/image46.jpeg"/><Relationship Id="rId9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43.emf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48.jpeg"/><Relationship Id="rId10" Type="http://schemas.microsoft.com/office/2007/relationships/diagramDrawing" Target="../diagrams/drawing7.xml"/><Relationship Id="rId4" Type="http://schemas.openxmlformats.org/officeDocument/2006/relationships/image" Target="../media/image46.jpeg"/><Relationship Id="rId9" Type="http://schemas.openxmlformats.org/officeDocument/2006/relationships/diagramColors" Target="../diagrams/colors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3.emf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file://localhost/Volumes/Work%20Folder/Clients/SEAI/XXXX_SEAI_PPT_Template/2%20Creative/Creative%20Support%20Files/Images/GreyLines3.pn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WindTurbine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11" Type="http://schemas.openxmlformats.org/officeDocument/2006/relationships/image" Target="file://localhost/Volumes/Work%20Folder/Clients/SEAI/XXXX_SEAI_PPT_Template/2%20Creative/Creative%20Support%20Files/Images/SEAI_Icons/White/SEAI_Arrow.png" TargetMode="External"/><Relationship Id="rId5" Type="http://schemas.openxmlformats.org/officeDocument/2006/relationships/image" Target="file://localhost/Volumes/Work%20Folder/Clients/SEAI/XXXX_SEAI_PPT_Template/2%20Creative/Creative%20Support%20Files/Images/Icons/SEAI_summary1.png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file://localhost/Volumes/Work%20Folder/Clients/SEAI/XXXX_SEAI_PPT_Template/2%20Creative/Creative%20Support%20Files/Images/SEAI_Icons/White/SEAI_Pylon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png"/><Relationship Id="rId18" Type="http://schemas.openxmlformats.org/officeDocument/2006/relationships/image" Target="../media/image4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www.google.ie/url?sa=i&amp;rct=j&amp;q=&amp;esrc=s&amp;source=images&amp;cd=&amp;cad=rja&amp;uact=8&amp;ved=0ahUKEwiSl-LZrcfKAhVGvA8KHXh2CSEQjRwIBw&amp;url=http://www.scienceworldreport.com/articles/31796/20151022/solar-panels-produce-more-energy-through-new-technique.htm&amp;bvm=bv.112454388,d.ZWU&amp;psig=AFQjCNFgqnoTDoYEwS0i7A3inPLS6QMFPg&amp;ust=1453893524938814" TargetMode="External"/><Relationship Id="rId17" Type="http://schemas.openxmlformats.org/officeDocument/2006/relationships/image" Target="../media/image39.png"/><Relationship Id="rId2" Type="http://schemas.openxmlformats.org/officeDocument/2006/relationships/image" Target="../media/image30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7.jpe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3.emf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3.emf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8.jpeg"/><Relationship Id="rId10" Type="http://schemas.microsoft.com/office/2007/relationships/diagramDrawing" Target="../diagrams/drawing3.xml"/><Relationship Id="rId4" Type="http://schemas.openxmlformats.org/officeDocument/2006/relationships/image" Target="../media/image46.jpe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6927" y="4282515"/>
            <a:ext cx="5922628" cy="14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566"/>
            <a:r>
              <a:rPr lang="en-GB" sz="1788" dirty="0" smtClean="0">
                <a:solidFill>
                  <a:srgbClr val="FFFFFF"/>
                </a:solidFill>
                <a:latin typeface="Arial"/>
              </a:rPr>
              <a:t>Communities and the Low Carbon Transition</a:t>
            </a:r>
          </a:p>
          <a:p>
            <a:pPr defTabSz="371566"/>
            <a:endParaRPr lang="en-GB" sz="1788" dirty="0">
              <a:solidFill>
                <a:srgbClr val="FFFFFF"/>
              </a:solidFill>
              <a:latin typeface="Arial"/>
            </a:endParaRPr>
          </a:p>
          <a:p>
            <a:pPr defTabSz="371566"/>
            <a:r>
              <a:rPr lang="en-GB" sz="1788" dirty="0" smtClean="0">
                <a:solidFill>
                  <a:srgbClr val="FFFFFF"/>
                </a:solidFill>
                <a:latin typeface="Arial"/>
              </a:rPr>
              <a:t>Declan Meally </a:t>
            </a:r>
          </a:p>
          <a:p>
            <a:pPr defTabSz="371566"/>
            <a:endParaRPr lang="en-GB" sz="1788" dirty="0">
              <a:solidFill>
                <a:srgbClr val="FFFFFF"/>
              </a:solidFill>
              <a:latin typeface="Arial"/>
            </a:endParaRPr>
          </a:p>
          <a:p>
            <a:pPr defTabSz="371566"/>
            <a:r>
              <a:rPr lang="en-GB" sz="1788" dirty="0" smtClean="0">
                <a:solidFill>
                  <a:srgbClr val="FFFFFF"/>
                </a:solidFill>
                <a:latin typeface="Arial"/>
              </a:rPr>
              <a:t>Head of Department </a:t>
            </a:r>
            <a:endParaRPr lang="en-GB" sz="1788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l="71708" r="-1" b="14124"/>
          <a:stretch/>
        </p:blipFill>
        <p:spPr>
          <a:xfrm flipH="1">
            <a:off x="6394052" y="5639076"/>
            <a:ext cx="1411842" cy="1241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88525" y="344318"/>
            <a:ext cx="12700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flipH="1">
            <a:off x="8259918" y="593111"/>
            <a:ext cx="1270000" cy="342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25" y="1184804"/>
            <a:ext cx="8779762" cy="5095226"/>
          </a:xfrm>
        </p:spPr>
        <p:txBody>
          <a:bodyPr>
            <a:normAutofit/>
          </a:bodyPr>
          <a:lstStyle/>
          <a:p>
            <a:pPr marL="0" indent="0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3600" dirty="0">
              <a:solidFill>
                <a:srgbClr val="28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3600" dirty="0" smtClean="0">
              <a:solidFill>
                <a:srgbClr val="28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3600" dirty="0" smtClean="0">
              <a:solidFill>
                <a:srgbClr val="283C41"/>
              </a:solidFill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2400" b="1" dirty="0" smtClean="0">
              <a:solidFill>
                <a:srgbClr val="283C41"/>
              </a:solidFill>
            </a:endParaRPr>
          </a:p>
          <a:p>
            <a:pPr marL="0" indent="0" algn="ctr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1950" b="1" dirty="0">
              <a:solidFill>
                <a:srgbClr val="283C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4695" y="344318"/>
            <a:ext cx="6933592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1F395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805894" y="6051613"/>
            <a:ext cx="18288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alphaModFix amt="20000"/>
          </a:blip>
          <a:srcRect l="36210" t="38886" b="952"/>
          <a:stretch/>
        </p:blipFill>
        <p:spPr>
          <a:xfrm>
            <a:off x="0" y="5497963"/>
            <a:ext cx="3292793" cy="1358277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238940" y="1004889"/>
            <a:ext cx="5363735" cy="539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altLang="en-US" sz="2200" b="1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939" y="882581"/>
            <a:ext cx="5754571" cy="470711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38937" y="893322"/>
            <a:ext cx="2565370" cy="3556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8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91236" y="4438650"/>
            <a:ext cx="1590675" cy="1151041"/>
          </a:xfrm>
          <a:prstGeom prst="rect">
            <a:avLst/>
          </a:prstGeom>
          <a:gradFill flip="none" rotWithShape="1">
            <a:gsLst>
              <a:gs pos="0">
                <a:srgbClr val="1A68AF">
                  <a:tint val="66000"/>
                  <a:satMod val="160000"/>
                </a:srgbClr>
              </a:gs>
              <a:gs pos="50000">
                <a:srgbClr val="1A68AF">
                  <a:tint val="44500"/>
                  <a:satMod val="160000"/>
                </a:srgbClr>
              </a:gs>
              <a:gs pos="100000">
                <a:srgbClr val="1A68A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8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8860" y="4574028"/>
            <a:ext cx="149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A68A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A68A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Network Members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25469" y="4438649"/>
            <a:ext cx="1623317" cy="1151041"/>
          </a:xfrm>
          <a:prstGeom prst="rect">
            <a:avLst/>
          </a:prstGeom>
          <a:gradFill flip="none" rotWithShape="1">
            <a:gsLst>
              <a:gs pos="0">
                <a:srgbClr val="7E3F95">
                  <a:tint val="66000"/>
                  <a:satMod val="160000"/>
                </a:srgbClr>
              </a:gs>
              <a:gs pos="50000">
                <a:srgbClr val="7E3F95">
                  <a:tint val="44500"/>
                  <a:satMod val="160000"/>
                </a:srgbClr>
              </a:gs>
              <a:gs pos="100000">
                <a:srgbClr val="7E3F95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8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3305" y="4566530"/>
            <a:ext cx="149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3F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E3F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Master Plans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00125" y="4449392"/>
            <a:ext cx="1623317" cy="1151041"/>
          </a:xfrm>
          <a:prstGeom prst="rect">
            <a:avLst/>
          </a:prstGeom>
          <a:gradFill flip="none" rotWithShape="1">
            <a:gsLst>
              <a:gs pos="0">
                <a:srgbClr val="13B394">
                  <a:tint val="66000"/>
                  <a:satMod val="160000"/>
                </a:srgbClr>
              </a:gs>
              <a:gs pos="50000">
                <a:srgbClr val="13B394">
                  <a:tint val="44500"/>
                  <a:satMod val="160000"/>
                </a:srgbClr>
              </a:gs>
              <a:gs pos="100000">
                <a:srgbClr val="13B39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8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4070" y="4574028"/>
            <a:ext cx="149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67385" y="882582"/>
            <a:ext cx="2381250" cy="3664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8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72436" y="558990"/>
            <a:ext cx="3521075" cy="3343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84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endParaRPr kumimoji="0" lang="en-GB" sz="158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274273" y="458666"/>
            <a:ext cx="6933592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467" b="1" i="0" u="none" strike="noStrike" kern="1200" cap="none" spc="0" normalizeH="0" baseline="0" noProof="0" dirty="0" smtClean="0">
                <a:ln>
                  <a:noFill/>
                </a:ln>
                <a:solidFill>
                  <a:srgbClr val="1F395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Achievements </a:t>
            </a: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1F395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63098" y="956842"/>
            <a:ext cx="207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2012 -2018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17,000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home upgrades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2000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domestic upgrades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540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GWh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saved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€300 Million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€125 Million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support from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86442" y="5849873"/>
            <a:ext cx="1688123" cy="43375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3"/>
          <a:srcRect b="1966"/>
          <a:stretch/>
        </p:blipFill>
        <p:spPr>
          <a:xfrm>
            <a:off x="0" y="836762"/>
            <a:ext cx="9906000" cy="60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2520" y="4783162"/>
            <a:ext cx="8640960" cy="203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22228"/>
          </a:xfrm>
        </p:spPr>
        <p:txBody>
          <a:bodyPr>
            <a:normAutofit/>
          </a:bodyPr>
          <a:lstStyle/>
          <a:p>
            <a:pPr algn="r"/>
            <a:r>
              <a:rPr lang="en-IE" sz="3467" b="1" dirty="0" smtClean="0">
                <a:solidFill>
                  <a:srgbClr val="4E585A"/>
                </a:solidFill>
                <a:latin typeface="Arial" charset="0"/>
                <a:ea typeface="Arial" charset="0"/>
                <a:cs typeface="Arial" charset="0"/>
              </a:rPr>
              <a:t>SEAI Supports</a:t>
            </a:r>
            <a:endParaRPr lang="en-IE" sz="3467" b="1" dirty="0">
              <a:solidFill>
                <a:srgbClr val="4E585A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823209"/>
              </p:ext>
            </p:extLst>
          </p:nvPr>
        </p:nvGraphicFramePr>
        <p:xfrm>
          <a:off x="381000" y="764704"/>
          <a:ext cx="9144000" cy="605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208584" y="4509648"/>
            <a:ext cx="7560841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IE" sz="2000" i="1" dirty="0">
              <a:solidFill>
                <a:srgbClr val="448781"/>
              </a:solidFill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74273" y="458666"/>
            <a:ext cx="6933592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1F395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l="71708" r="-1" b="14124"/>
          <a:stretch/>
        </p:blipFill>
        <p:spPr>
          <a:xfrm flipH="1">
            <a:off x="6394052" y="5639076"/>
            <a:ext cx="1411842" cy="1241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88525" y="344318"/>
            <a:ext cx="12700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flipH="1">
            <a:off x="8259918" y="593111"/>
            <a:ext cx="1270000" cy="342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84" y="1108907"/>
            <a:ext cx="8779762" cy="5095226"/>
          </a:xfrm>
        </p:spPr>
        <p:txBody>
          <a:bodyPr>
            <a:normAutofit/>
          </a:bodyPr>
          <a:lstStyle/>
          <a:p>
            <a:pPr marL="0" indent="0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3600" dirty="0">
              <a:solidFill>
                <a:srgbClr val="28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3600" dirty="0" smtClean="0">
              <a:solidFill>
                <a:srgbClr val="28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3600" dirty="0" smtClean="0">
              <a:solidFill>
                <a:srgbClr val="283C41"/>
              </a:solidFill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2400" b="1" dirty="0" smtClean="0">
              <a:solidFill>
                <a:srgbClr val="283C41"/>
              </a:solidFill>
            </a:endParaRPr>
          </a:p>
          <a:p>
            <a:pPr marL="0" indent="0" algn="ctr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1950" b="1" dirty="0">
              <a:solidFill>
                <a:srgbClr val="283C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4695" y="344318"/>
            <a:ext cx="6933592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3467" b="1" dirty="0" smtClean="0">
                <a:solidFill>
                  <a:srgbClr val="1F3958"/>
                </a:solidFill>
                <a:latin typeface="Arial" charset="0"/>
                <a:ea typeface="Arial" charset="0"/>
                <a:cs typeface="Arial" charset="0"/>
              </a:rPr>
              <a:t>Do Step</a:t>
            </a:r>
            <a:endParaRPr lang="en-IE" sz="3467" b="1" dirty="0">
              <a:solidFill>
                <a:srgbClr val="1F395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805894" y="6051613"/>
            <a:ext cx="18288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alphaModFix amt="20000"/>
          </a:blip>
          <a:srcRect l="36210" t="38886" b="952"/>
          <a:stretch/>
        </p:blipFill>
        <p:spPr>
          <a:xfrm>
            <a:off x="0" y="5497963"/>
            <a:ext cx="3292793" cy="1358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00" y="1487538"/>
            <a:ext cx="5936075" cy="4259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315" y="2061798"/>
            <a:ext cx="6019910" cy="4245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0626" y="2692401"/>
            <a:ext cx="5657719" cy="39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764" y="1361909"/>
            <a:ext cx="8634930" cy="4689703"/>
          </a:xfrm>
        </p:spPr>
        <p:txBody>
          <a:bodyPr>
            <a:normAutofit/>
          </a:bodyPr>
          <a:lstStyle/>
          <a:p>
            <a:pPr marL="0" indent="0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1950" b="1" dirty="0" smtClean="0">
              <a:solidFill>
                <a:srgbClr val="283C41"/>
              </a:solidFill>
            </a:endParaRPr>
          </a:p>
          <a:p>
            <a:pPr marL="0" indent="0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IE" sz="1950" b="1" dirty="0" smtClean="0">
                <a:solidFill>
                  <a:srgbClr val="283C41"/>
                </a:solidFill>
              </a:rPr>
              <a:t> </a:t>
            </a:r>
            <a:endParaRPr lang="en-IE" sz="1950" b="1" dirty="0">
              <a:solidFill>
                <a:srgbClr val="283C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67486" y="559244"/>
            <a:ext cx="4965869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467" b="1" i="0" u="none" strike="noStrike" kern="1200" cap="none" spc="0" normalizeH="0" baseline="0" noProof="0" dirty="0" smtClean="0">
                <a:ln>
                  <a:noFill/>
                </a:ln>
                <a:solidFill>
                  <a:srgbClr val="1F395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1F395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497963"/>
            <a:ext cx="9634694" cy="1382340"/>
            <a:chOff x="0" y="5497963"/>
            <a:chExt cx="9634694" cy="13823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7805894" y="6051613"/>
              <a:ext cx="1828800" cy="4699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0" y="5497963"/>
              <a:ext cx="7805894" cy="1382340"/>
              <a:chOff x="0" y="5497963"/>
              <a:chExt cx="7805894" cy="13823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alphaModFix amt="23000"/>
              </a:blip>
              <a:srcRect l="71708" r="-1" b="14124"/>
              <a:stretch/>
            </p:blipFill>
            <p:spPr>
              <a:xfrm flipH="1">
                <a:off x="6394052" y="5639076"/>
                <a:ext cx="1411842" cy="124122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alphaModFix amt="20000"/>
              </a:blip>
              <a:srcRect l="36210" t="38886" b="952"/>
              <a:stretch/>
            </p:blipFill>
            <p:spPr>
              <a:xfrm>
                <a:off x="0" y="5497963"/>
                <a:ext cx="3292793" cy="1358277"/>
              </a:xfrm>
              <a:prstGeom prst="rect">
                <a:avLst/>
              </a:prstGeom>
            </p:spPr>
          </p:pic>
        </p:grp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291634" y="412501"/>
            <a:ext cx="6933592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sz="3467" b="1" dirty="0" smtClean="0">
                <a:solidFill>
                  <a:srgbClr val="4E585A"/>
                </a:solidFill>
                <a:latin typeface="Arial" charset="0"/>
                <a:ea typeface="Arial" charset="0"/>
                <a:cs typeface="Arial" charset="0"/>
              </a:rPr>
              <a:t>Mentor and Technical Supports</a:t>
            </a: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4E585A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006" y="1135294"/>
            <a:ext cx="5648688" cy="4820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421" y="1085684"/>
            <a:ext cx="4230806" cy="476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83C41"/>
                </a:solidFill>
                <a:latin typeface="Calibri"/>
              </a:rPr>
              <a:t>Free mentoring service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83C41"/>
                </a:solidFill>
                <a:latin typeface="Calibri"/>
              </a:rPr>
              <a:t>Regionally based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283C41"/>
                </a:solidFill>
                <a:latin typeface="Calibri"/>
              </a:rPr>
              <a:t>Annual </a:t>
            </a:r>
            <a:r>
              <a:rPr lang="en-GB" sz="3600" dirty="0">
                <a:solidFill>
                  <a:srgbClr val="283C41"/>
                </a:solidFill>
                <a:latin typeface="Calibri"/>
              </a:rPr>
              <a:t>reviews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283C41"/>
                </a:solidFill>
                <a:latin typeface="Calibri"/>
              </a:rPr>
              <a:t>Technical Panel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283C41"/>
                </a:solidFill>
                <a:latin typeface="Calibri"/>
              </a:rPr>
              <a:t>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283C41"/>
                </a:solidFill>
                <a:latin typeface="Calibri"/>
              </a:rPr>
              <a:t>Regional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283C41"/>
                </a:solidFill>
                <a:latin typeface="Calibri"/>
              </a:rPr>
              <a:t>Site visits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6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764" y="1361909"/>
            <a:ext cx="8634930" cy="4689703"/>
          </a:xfrm>
        </p:spPr>
        <p:txBody>
          <a:bodyPr>
            <a:normAutofit/>
          </a:bodyPr>
          <a:lstStyle/>
          <a:p>
            <a:pPr marL="0" indent="0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1950" b="1" dirty="0" smtClean="0">
              <a:solidFill>
                <a:srgbClr val="283C41"/>
              </a:solidFill>
            </a:endParaRPr>
          </a:p>
          <a:p>
            <a:pPr marL="0" indent="0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IE" sz="1950" b="1" dirty="0" smtClean="0">
                <a:solidFill>
                  <a:srgbClr val="283C41"/>
                </a:solidFill>
              </a:rPr>
              <a:t> </a:t>
            </a:r>
            <a:endParaRPr lang="en-IE" sz="1950" b="1" dirty="0">
              <a:solidFill>
                <a:srgbClr val="283C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67486" y="559244"/>
            <a:ext cx="4965869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3467" b="1" dirty="0" smtClean="0">
                <a:solidFill>
                  <a:srgbClr val="1F39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IE" sz="3467" b="1" dirty="0">
              <a:solidFill>
                <a:srgbClr val="1F395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497963"/>
            <a:ext cx="9634694" cy="1382340"/>
            <a:chOff x="0" y="5497963"/>
            <a:chExt cx="9634694" cy="13823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7805894" y="6051613"/>
              <a:ext cx="1828800" cy="4699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0" y="5497963"/>
              <a:ext cx="7805894" cy="1382340"/>
              <a:chOff x="0" y="5497963"/>
              <a:chExt cx="7805894" cy="13823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alphaModFix amt="23000"/>
              </a:blip>
              <a:srcRect l="71708" r="-1" b="14124"/>
              <a:stretch/>
            </p:blipFill>
            <p:spPr>
              <a:xfrm flipH="1">
                <a:off x="6394052" y="5639076"/>
                <a:ext cx="1411842" cy="124122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alphaModFix amt="20000"/>
              </a:blip>
              <a:srcRect l="36210" t="38886" b="952"/>
              <a:stretch/>
            </p:blipFill>
            <p:spPr>
              <a:xfrm>
                <a:off x="0" y="5497963"/>
                <a:ext cx="3292793" cy="1358277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29463783"/>
              </p:ext>
            </p:extLst>
          </p:nvPr>
        </p:nvGraphicFramePr>
        <p:xfrm>
          <a:off x="683568" y="294772"/>
          <a:ext cx="8951126" cy="629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256150" y="365588"/>
            <a:ext cx="5489042" cy="1037917"/>
          </a:xfrm>
          <a:prstGeom prst="rect">
            <a:avLst/>
          </a:prstGeom>
        </p:spPr>
        <p:txBody>
          <a:bodyPr vert="horz" lIns="99060" tIns="49530" rIns="99060" bIns="4953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3467" b="1" dirty="0" smtClean="0">
                <a:solidFill>
                  <a:srgbClr val="4E585A"/>
                </a:solidFill>
                <a:latin typeface="Arial" charset="0"/>
                <a:ea typeface="Arial" charset="0"/>
                <a:cs typeface="Arial" charset="0"/>
              </a:rPr>
              <a:t>Broader </a:t>
            </a:r>
          </a:p>
          <a:p>
            <a:pPr algn="l"/>
            <a:r>
              <a:rPr lang="en-IE" sz="3467" b="1" dirty="0" smtClean="0">
                <a:solidFill>
                  <a:srgbClr val="4E585A"/>
                </a:solidFill>
                <a:latin typeface="Arial" charset="0"/>
                <a:ea typeface="Arial" charset="0"/>
                <a:cs typeface="Arial" charset="0"/>
              </a:rPr>
              <a:t>Supports </a:t>
            </a:r>
            <a:endParaRPr lang="en-IE" sz="3467" b="1" dirty="0">
              <a:solidFill>
                <a:srgbClr val="4E585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8278321"/>
              </p:ext>
            </p:extLst>
          </p:nvPr>
        </p:nvGraphicFramePr>
        <p:xfrm>
          <a:off x="255129" y="450943"/>
          <a:ext cx="5409853" cy="635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514725" y="977901"/>
            <a:ext cx="1506538" cy="111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60789" y="1912938"/>
            <a:ext cx="1214437" cy="11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30601" y="2517776"/>
            <a:ext cx="1450975" cy="301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00389" y="5092700"/>
            <a:ext cx="18494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75225" y="5594351"/>
            <a:ext cx="2647950" cy="46196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Local Economic + Community Plans (LECPs)</a:t>
            </a:r>
          </a:p>
        </p:txBody>
      </p:sp>
      <p:sp>
        <p:nvSpPr>
          <p:cNvPr id="37896" name="Title 1"/>
          <p:cNvSpPr txBox="1">
            <a:spLocks/>
          </p:cNvSpPr>
          <p:nvPr/>
        </p:nvSpPr>
        <p:spPr bwMode="auto">
          <a:xfrm>
            <a:off x="739775" y="165100"/>
            <a:ext cx="82946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IE" altLang="en-US" sz="2500" b="1" dirty="0" smtClean="0">
                <a:solidFill>
                  <a:srgbClr val="2E75B6"/>
                </a:solidFill>
                <a:cs typeface="Arial" panose="020B0604020202020204" pitchFamily="34" charset="0"/>
              </a:rPr>
              <a:t>SECs Delivering </a:t>
            </a:r>
            <a:r>
              <a:rPr lang="en-IE" altLang="en-US" sz="2500" b="1" dirty="0">
                <a:solidFill>
                  <a:srgbClr val="2E75B6"/>
                </a:solidFill>
                <a:cs typeface="Arial" panose="020B0604020202020204" pitchFamily="34" charset="0"/>
              </a:rPr>
              <a:t>on National and European Policy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7763" y="5973763"/>
            <a:ext cx="2970212" cy="46196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Local Authority Renewable Energy Strategy (LARES)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75226" y="4210051"/>
            <a:ext cx="2970213" cy="27781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Sustainable Energy Action Plan (SEAPs</a:t>
            </a:r>
            <a:endParaRPr lang="en-IE" sz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75226" y="1636714"/>
            <a:ext cx="1381125" cy="4603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National Energy Targets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91101" y="2284413"/>
            <a:ext cx="3695699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Ireland as Europe’s Energy Innovation Hub (by 2020</a:t>
            </a:r>
            <a:r>
              <a:rPr lang="en-IE" sz="12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>
              <a:defRPr/>
            </a:pPr>
            <a:endParaRPr lang="en-IE" sz="1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IE" sz="1200" dirty="0" smtClean="0">
                <a:solidFill>
                  <a:prstClr val="black"/>
                </a:solidFill>
                <a:latin typeface="Calibri" panose="020F0502020204030204"/>
              </a:rPr>
              <a:t>Climate Action Fund</a:t>
            </a:r>
            <a:endParaRPr lang="en-I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54589" y="3451226"/>
            <a:ext cx="2974975" cy="64611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</a:rPr>
              <a:t>Cross sectoral innovation needed within each region to drive new job-creation strategies and projects.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91100" y="2892425"/>
            <a:ext cx="2679700" cy="431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100" dirty="0">
                <a:solidFill>
                  <a:prstClr val="black"/>
                </a:solidFill>
                <a:latin typeface="Calibri" panose="020F0502020204030204"/>
              </a:rPr>
              <a:t>Local Government Reform Act – Putting People First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3171825" y="5584825"/>
            <a:ext cx="1849438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984750" y="984251"/>
            <a:ext cx="1049338" cy="4619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HORIZON 2020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81726" y="989014"/>
            <a:ext cx="544513" cy="2762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EIB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30950" y="4935538"/>
            <a:ext cx="1339850" cy="6461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Community</a:t>
            </a:r>
            <a:r>
              <a:rPr lang="en-IE" sz="1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Development Funds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54589" y="4960938"/>
            <a:ext cx="1227137" cy="6477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Community Grants; </a:t>
            </a:r>
          </a:p>
          <a:p>
            <a:pPr>
              <a:defRPr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Leader Funding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486151" y="3679825"/>
            <a:ext cx="1463675" cy="12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543968" y="5884069"/>
            <a:ext cx="1255713" cy="6873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3200" dirty="0">
                <a:solidFill>
                  <a:prstClr val="white"/>
                </a:solidFill>
              </a:rPr>
              <a:t>SEC</a:t>
            </a:r>
            <a:endParaRPr lang="en-IE" sz="13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301" y="6249989"/>
            <a:ext cx="981075" cy="3698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800" dirty="0">
                <a:solidFill>
                  <a:prstClr val="black"/>
                </a:solidFill>
                <a:latin typeface="Calibri" panose="020F0502020204030204"/>
              </a:rPr>
              <a:t>LOCAL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5189" y="874714"/>
            <a:ext cx="992187" cy="369887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800" dirty="0">
                <a:solidFill>
                  <a:prstClr val="black"/>
                </a:solidFill>
                <a:latin typeface="Calibri" panose="020F0502020204030204"/>
              </a:rPr>
              <a:t>GLOBAL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62013" y="1262063"/>
            <a:ext cx="30162" cy="4965700"/>
          </a:xfrm>
          <a:prstGeom prst="line">
            <a:avLst/>
          </a:prstGeom>
          <a:ln>
            <a:solidFill>
              <a:schemeClr val="tx1"/>
            </a:solidFill>
            <a:prstDash val="lgDash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67486" y="559244"/>
            <a:ext cx="4965869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3467" b="1" dirty="0" smtClean="0">
                <a:solidFill>
                  <a:srgbClr val="1F39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IE" sz="3467" b="1" dirty="0">
              <a:solidFill>
                <a:srgbClr val="1F395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497963"/>
            <a:ext cx="9634694" cy="1382340"/>
            <a:chOff x="0" y="5497963"/>
            <a:chExt cx="9634694" cy="13823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7805894" y="6051613"/>
              <a:ext cx="1828800" cy="4699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0" y="5497963"/>
              <a:ext cx="7805894" cy="1382340"/>
              <a:chOff x="0" y="5497963"/>
              <a:chExt cx="7805894" cy="13823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alphaModFix amt="23000"/>
              </a:blip>
              <a:srcRect l="71708" r="-1" b="14124"/>
              <a:stretch/>
            </p:blipFill>
            <p:spPr>
              <a:xfrm flipH="1">
                <a:off x="6394052" y="5639076"/>
                <a:ext cx="1411842" cy="124122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alphaModFix amt="20000"/>
              </a:blip>
              <a:srcRect l="36210" t="38886" b="952"/>
              <a:stretch/>
            </p:blipFill>
            <p:spPr>
              <a:xfrm>
                <a:off x="0" y="5497963"/>
                <a:ext cx="3292793" cy="1358277"/>
              </a:xfrm>
              <a:prstGeom prst="rect">
                <a:avLst/>
              </a:prstGeom>
            </p:spPr>
          </p:pic>
        </p:grp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4271272"/>
              </p:ext>
            </p:extLst>
          </p:nvPr>
        </p:nvGraphicFramePr>
        <p:xfrm>
          <a:off x="313900" y="455440"/>
          <a:ext cx="9320794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74161" y="245735"/>
            <a:ext cx="6933592" cy="1235340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467" b="1" i="0" u="none" strike="noStrike" kern="1200" cap="none" spc="0" normalizeH="0" baseline="0" noProof="0" dirty="0" smtClean="0">
                <a:ln>
                  <a:noFill/>
                </a:ln>
                <a:solidFill>
                  <a:srgbClr val="4E585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Developing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sz="3467" b="1" dirty="0" smtClean="0">
                <a:solidFill>
                  <a:srgbClr val="4E585A"/>
                </a:solidFill>
                <a:latin typeface="Arial" charset="0"/>
                <a:ea typeface="Arial" charset="0"/>
                <a:cs typeface="Arial" charset="0"/>
              </a:rPr>
              <a:t>Structure</a:t>
            </a: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4E585A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l="71708" r="-1" b="14124"/>
          <a:stretch/>
        </p:blipFill>
        <p:spPr>
          <a:xfrm flipH="1">
            <a:off x="6394052" y="5639076"/>
            <a:ext cx="1411842" cy="1241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88525" y="344318"/>
            <a:ext cx="12700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flipH="1">
            <a:off x="8259918" y="593111"/>
            <a:ext cx="1270000" cy="342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25" y="1184804"/>
            <a:ext cx="8779762" cy="5095226"/>
          </a:xfrm>
        </p:spPr>
        <p:txBody>
          <a:bodyPr>
            <a:normAutofit/>
          </a:bodyPr>
          <a:lstStyle/>
          <a:p>
            <a:pPr marL="0" indent="0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3600" dirty="0">
              <a:solidFill>
                <a:srgbClr val="28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3600" dirty="0" smtClean="0">
              <a:solidFill>
                <a:srgbClr val="28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3600" dirty="0" smtClean="0">
              <a:solidFill>
                <a:srgbClr val="283C41"/>
              </a:solidFill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2400" b="1" dirty="0" smtClean="0">
              <a:solidFill>
                <a:srgbClr val="283C41"/>
              </a:solidFill>
            </a:endParaRPr>
          </a:p>
          <a:p>
            <a:pPr marL="0" indent="0" algn="ctr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1950" b="1" dirty="0">
              <a:solidFill>
                <a:srgbClr val="283C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4695" y="344318"/>
            <a:ext cx="6933592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1F395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805894" y="6051613"/>
            <a:ext cx="18288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alphaModFix amt="20000"/>
          </a:blip>
          <a:srcRect l="36210" t="38886" b="952"/>
          <a:stretch/>
        </p:blipFill>
        <p:spPr>
          <a:xfrm>
            <a:off x="0" y="5497963"/>
            <a:ext cx="3292793" cy="1358277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238940" y="1004889"/>
            <a:ext cx="5363735" cy="539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altLang="en-US" sz="2200" b="1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38937" y="893322"/>
            <a:ext cx="2565370" cy="3556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8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67385" y="882582"/>
            <a:ext cx="2381250" cy="3664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8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72436" y="558990"/>
            <a:ext cx="3521075" cy="33433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84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endParaRPr kumimoji="0" lang="en-GB" sz="158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274273" y="458666"/>
            <a:ext cx="6933592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467" b="1" i="0" u="none" strike="noStrike" kern="1200" cap="none" spc="0" normalizeH="0" baseline="0" noProof="0" dirty="0" smtClean="0">
                <a:ln>
                  <a:noFill/>
                </a:ln>
                <a:solidFill>
                  <a:srgbClr val="1F395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Links with RESS </a:t>
            </a: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1F395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8526" y="956842"/>
            <a:ext cx="905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Communities have been investing in energy efficiency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turning towards investing in renewables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RESS provides an opportunity for community scale renewable investment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partnerships emerging locally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models for share ownership can be adopted.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Needs leadership and simple processes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B3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3B3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9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82" t="28072" r="546"/>
          <a:stretch/>
        </p:blipFill>
        <p:spPr>
          <a:xfrm>
            <a:off x="600501" y="5388"/>
            <a:ext cx="8761863" cy="68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eyLines3.png" descr="/Volumes/Work Folder/Clients/SEAI/XXXX_SEAI_PPT_Template/2 Creative/Creative Support Files/Images/GreyLines3.p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8737" r="46494"/>
          <a:stretch>
            <a:fillRect/>
          </a:stretch>
        </p:blipFill>
        <p:spPr>
          <a:xfrm>
            <a:off x="240846" y="763396"/>
            <a:ext cx="5035756" cy="51132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1550" y="3687224"/>
            <a:ext cx="6416105" cy="43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66"/>
            <a:endParaRPr lang="en-US" sz="146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1550" y="1807142"/>
            <a:ext cx="4978361" cy="43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1566"/>
            <a:endParaRPr lang="en-US" sz="1463" dirty="0">
              <a:solidFill>
                <a:srgbClr val="616565"/>
              </a:solidFill>
              <a:latin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66177" y="1680839"/>
            <a:ext cx="648446" cy="6484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66"/>
            <a:endParaRPr lang="en-US" sz="146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10101" y="3542904"/>
            <a:ext cx="648446" cy="6484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66"/>
            <a:endParaRPr lang="en-US" sz="146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71566"/>
            <a:fld id="{316755DE-A14E-A247-9B1E-AB0C957F89E6}" type="slidenum">
              <a:rPr lang="en-US"/>
              <a:pPr defTabSz="371566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371566"/>
            <a:r>
              <a:rPr lang="en-IE" dirty="0">
                <a:latin typeface="Arial"/>
              </a:rPr>
              <a:t>www.seai.ie</a:t>
            </a:r>
          </a:p>
          <a:p>
            <a:pPr defTabSz="371566"/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175" y="2411134"/>
            <a:ext cx="5595547" cy="43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1566"/>
            <a:r>
              <a:rPr lang="en-US" sz="1625" dirty="0">
                <a:solidFill>
                  <a:srgbClr val="616565"/>
                </a:solidFill>
                <a:latin typeface="Arial"/>
              </a:rPr>
              <a:t>  </a:t>
            </a:r>
            <a:r>
              <a:rPr lang="en-US" sz="1625" dirty="0" smtClean="0">
                <a:solidFill>
                  <a:srgbClr val="616565"/>
                </a:solidFill>
                <a:latin typeface="Arial"/>
              </a:rPr>
              <a:t>The SEAI Communities </a:t>
            </a:r>
            <a:r>
              <a:rPr lang="en-US" sz="1625" dirty="0" err="1" smtClean="0">
                <a:solidFill>
                  <a:srgbClr val="616565"/>
                </a:solidFill>
                <a:latin typeface="Arial"/>
              </a:rPr>
              <a:t>Programme</a:t>
            </a:r>
            <a:endParaRPr lang="en-US" sz="1625" dirty="0">
              <a:solidFill>
                <a:srgbClr val="616565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70784" y="2298008"/>
            <a:ext cx="650838" cy="6508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66"/>
            <a:endParaRPr lang="en-US" sz="3088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549" y="2996472"/>
            <a:ext cx="6129444" cy="43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66"/>
            <a:endParaRPr lang="en-US" sz="146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39664" y="2898492"/>
            <a:ext cx="576638" cy="631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66"/>
            <a:endParaRPr lang="en-US" sz="146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55762" y="1807141"/>
            <a:ext cx="4420840" cy="435713"/>
          </a:xfrm>
          <a:prstGeom prst="rect">
            <a:avLst/>
          </a:prstGeom>
        </p:spPr>
        <p:txBody>
          <a:bodyPr vert="horz" lIns="74314" tIns="37157" rIns="74314" bIns="37157" rtlCol="0">
            <a:no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1566">
              <a:buNone/>
            </a:pPr>
            <a:r>
              <a:rPr lang="en-US" sz="1625" dirty="0" smtClean="0">
                <a:solidFill>
                  <a:srgbClr val="616565"/>
                </a:solidFill>
              </a:rPr>
              <a:t>The Champion  </a:t>
            </a:r>
            <a:endParaRPr lang="en-US" sz="1625" dirty="0">
              <a:solidFill>
                <a:srgbClr val="616565"/>
              </a:solidFill>
            </a:endParaRPr>
          </a:p>
          <a:p>
            <a:pPr marL="0" indent="0" defTabSz="371566">
              <a:buNone/>
            </a:pPr>
            <a:endParaRPr lang="en-US" sz="1625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55763" y="2411135"/>
            <a:ext cx="4420840" cy="435712"/>
          </a:xfrm>
          <a:prstGeom prst="rect">
            <a:avLst/>
          </a:prstGeom>
        </p:spPr>
        <p:txBody>
          <a:bodyPr vert="horz" lIns="74314" tIns="37157" rIns="74314" bIns="37157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1566">
              <a:buNone/>
            </a:pPr>
            <a:endParaRPr lang="en-US" sz="1788" dirty="0">
              <a:solidFill>
                <a:srgbClr val="616565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69702" y="3006574"/>
            <a:ext cx="5529431" cy="425610"/>
          </a:xfrm>
          <a:prstGeom prst="rect">
            <a:avLst/>
          </a:prstGeom>
        </p:spPr>
        <p:txBody>
          <a:bodyPr vert="horz" lIns="74314" tIns="37157" rIns="74314" bIns="3715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1566">
              <a:lnSpc>
                <a:spcPct val="120000"/>
              </a:lnSpc>
              <a:buNone/>
            </a:pPr>
            <a:r>
              <a:rPr lang="en-GB" sz="1625" dirty="0" smtClean="0">
                <a:solidFill>
                  <a:srgbClr val="616565"/>
                </a:solidFill>
              </a:rPr>
              <a:t>Structure and Policy linkages</a:t>
            </a:r>
            <a:endParaRPr lang="en-US" sz="1625" dirty="0">
              <a:solidFill>
                <a:srgbClr val="FFFFFF">
                  <a:lumMod val="50000"/>
                </a:srgbClr>
              </a:solidFill>
            </a:endParaRPr>
          </a:p>
          <a:p>
            <a:pPr marL="0" indent="0" defTabSz="371566">
              <a:lnSpc>
                <a:spcPct val="120000"/>
              </a:lnSpc>
              <a:buNone/>
            </a:pPr>
            <a:endParaRPr lang="en-US" sz="1625" dirty="0">
              <a:solidFill>
                <a:srgbClr val="FFFFFF">
                  <a:lumMod val="50000"/>
                </a:srgbClr>
              </a:solidFill>
            </a:endParaRPr>
          </a:p>
          <a:p>
            <a:pPr marL="0" indent="0" defTabSz="371566">
              <a:buNone/>
            </a:pPr>
            <a:r>
              <a:rPr lang="en-US" sz="1625" smtClean="0">
                <a:solidFill>
                  <a:srgbClr val="616565"/>
                </a:solidFill>
              </a:rPr>
              <a:t>RESS</a:t>
            </a:r>
            <a:endParaRPr lang="en-US" sz="1625" dirty="0">
              <a:solidFill>
                <a:srgbClr val="616565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75445" y="4244620"/>
            <a:ext cx="5479048" cy="418015"/>
          </a:xfrm>
          <a:prstGeom prst="rect">
            <a:avLst/>
          </a:prstGeom>
        </p:spPr>
        <p:txBody>
          <a:bodyPr vert="horz" lIns="74314" tIns="37157" rIns="74314" bIns="37157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1566">
              <a:lnSpc>
                <a:spcPct val="90000"/>
              </a:lnSpc>
              <a:buNone/>
            </a:pPr>
            <a:endParaRPr lang="en-US" sz="1788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46675" y="3730709"/>
            <a:ext cx="5479048" cy="418015"/>
          </a:xfrm>
          <a:prstGeom prst="rect">
            <a:avLst/>
          </a:prstGeom>
        </p:spPr>
        <p:txBody>
          <a:bodyPr vert="horz" lIns="74314" tIns="37157" rIns="74314" bIns="37157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1566">
              <a:lnSpc>
                <a:spcPct val="90000"/>
              </a:lnSpc>
              <a:buNone/>
            </a:pPr>
            <a:endParaRPr lang="en-US" sz="1788" dirty="0">
              <a:solidFill>
                <a:srgbClr val="616565"/>
              </a:solidFill>
            </a:endParaRPr>
          </a:p>
        </p:txBody>
      </p:sp>
      <p:pic>
        <p:nvPicPr>
          <p:cNvPr id="22" name="SEAI_summary1.png" descr="/Volumes/Work Folder/Clients/SEAI/XXXX_SEAI_PPT_Template/2 Creative/Creative Support Files/Images/Icons/SEAI_summary1.png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1" t="-15040" r="33953" b="40352"/>
          <a:stretch/>
        </p:blipFill>
        <p:spPr>
          <a:xfrm>
            <a:off x="6792079" y="3507996"/>
            <a:ext cx="648446" cy="648446"/>
          </a:xfrm>
          <a:prstGeom prst="ellipse">
            <a:avLst/>
          </a:prstGeom>
        </p:spPr>
      </p:pic>
      <p:pic>
        <p:nvPicPr>
          <p:cNvPr id="23" name="SEAI_WindTurbine.png" descr="/Volumes/Work Folder/Clients/SEAI/XXXX_SEAI_PPT_Template/2 Creative/Creative Support Files/Images/SEAI_Icons/White/SEAI_WindTurbine.png"/>
          <p:cNvPicPr>
            <a:picLocks noChangeAspect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32" t="5047" r="14910" b="35405"/>
          <a:stretch>
            <a:fillRect/>
          </a:stretch>
        </p:blipFill>
        <p:spPr>
          <a:xfrm>
            <a:off x="5867467" y="2298008"/>
            <a:ext cx="650838" cy="650838"/>
          </a:xfrm>
          <a:prstGeom prst="ellipse">
            <a:avLst/>
          </a:prstGeom>
        </p:spPr>
      </p:pic>
      <p:pic>
        <p:nvPicPr>
          <p:cNvPr id="24" name="SEAI_Pylon.png" descr="/Volumes/Work Folder/Clients/SEAI/XXXX_SEAI_PPT_Template/2 Creative/Creative Support Files/Images/SEAI_Icons/White/SEAI_Pylon.png"/>
          <p:cNvPicPr>
            <a:picLocks noChangeAspect="1"/>
          </p:cNvPicPr>
          <p:nvPr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31" t="-11117" b="39448"/>
          <a:stretch>
            <a:fillRect/>
          </a:stretch>
        </p:blipFill>
        <p:spPr>
          <a:xfrm>
            <a:off x="6498311" y="2863583"/>
            <a:ext cx="659343" cy="631696"/>
          </a:xfrm>
          <a:prstGeom prst="ellipse">
            <a:avLst/>
          </a:prstGeom>
        </p:spPr>
      </p:pic>
      <p:pic>
        <p:nvPicPr>
          <p:cNvPr id="29" name="SEAI_Arrow.png" descr="/Volumes/Work Folder/Clients/SEAI/XXXX_SEAI_PPT_Template/2 Creative/Creative Support Files/Images/SEAI_Icons/White/SEAI_Arrow.png"/>
          <p:cNvPicPr>
            <a:picLocks noChangeAspect="1"/>
          </p:cNvPicPr>
          <p:nvPr/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9" t="-39564" r="-6458"/>
          <a:stretch>
            <a:fillRect/>
          </a:stretch>
        </p:blipFill>
        <p:spPr>
          <a:xfrm>
            <a:off x="5276602" y="1680839"/>
            <a:ext cx="648446" cy="6300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58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 smtClean="0"/>
              <a:t>The BIG Picture</a:t>
            </a:r>
            <a:endParaRPr lang="en-IE" dirty="0"/>
          </a:p>
        </p:txBody>
      </p:sp>
      <p:pic>
        <p:nvPicPr>
          <p:cNvPr id="7170" name="Picture 2" descr="http://www.midlandrenewables.ie/wp-content/uploads/2013/06/ireland-blank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80" y="1243899"/>
            <a:ext cx="4198400" cy="54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10"/>
          <p:cNvGraphicFramePr>
            <a:graphicFrameLocks/>
          </p:cNvGraphicFramePr>
          <p:nvPr>
            <p:extLst/>
          </p:nvPr>
        </p:nvGraphicFramePr>
        <p:xfrm>
          <a:off x="2962354" y="2272756"/>
          <a:ext cx="3214710" cy="312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img0.thejournal.ie/inline/1298442/original/?width=630&amp;version=12984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53" y="3133704"/>
            <a:ext cx="2089079" cy="15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9139" y="5543749"/>
            <a:ext cx="1656969" cy="12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25923" r="14188" b="31220"/>
          <a:stretch/>
        </p:blipFill>
        <p:spPr bwMode="auto">
          <a:xfrm>
            <a:off x="6270690" y="4770783"/>
            <a:ext cx="2755548" cy="154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08" y="5445496"/>
            <a:ext cx="2134415" cy="16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http://images.scienceworldreport.com/data/images/full/15006/solar-panels-can-produce-more-energy-with-new-technique.png?w=68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62967"/>
            <a:ext cx="1580940" cy="92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6" t="75731" r="13993" b="19521"/>
          <a:stretch/>
        </p:blipFill>
        <p:spPr bwMode="auto">
          <a:xfrm>
            <a:off x="3841981" y="3683563"/>
            <a:ext cx="1429507" cy="4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http://www.poopower.com.au/images/blog/21-poo-power-at-bioenergy-australi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1" y="4438795"/>
            <a:ext cx="1206560" cy="5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energypress.gr/sites/default/files/article/images/Energy%20performanc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79199"/>
            <a:ext cx="2416622" cy="24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/>
          <a:srcRect l="4771" t="16525" r="69874" b="66497"/>
          <a:stretch/>
        </p:blipFill>
        <p:spPr>
          <a:xfrm>
            <a:off x="3550077" y="2225807"/>
            <a:ext cx="2134415" cy="80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r="-218" b="26087"/>
          <a:stretch/>
        </p:blipFill>
        <p:spPr>
          <a:xfrm>
            <a:off x="3340151" y="1041847"/>
            <a:ext cx="2623327" cy="12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87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 smtClean="0"/>
              <a:t>The Champion</a:t>
            </a:r>
            <a:endParaRPr lang="en-IE" dirty="0"/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603971"/>
              </p:ext>
            </p:extLst>
          </p:nvPr>
        </p:nvGraphicFramePr>
        <p:xfrm>
          <a:off x="1490870" y="1441175"/>
          <a:ext cx="5799376" cy="440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sosceles Triangle 5"/>
          <p:cNvSpPr/>
          <p:nvPr/>
        </p:nvSpPr>
        <p:spPr bwMode="auto">
          <a:xfrm>
            <a:off x="3369366" y="3160642"/>
            <a:ext cx="1848678" cy="124239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</a:rPr>
              <a:t>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1" charset="-128"/>
              </a:rPr>
              <a:t>Chanpion</a:t>
            </a:r>
            <a:endParaRPr kumimoji="0" lang="en-IE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43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11" r="6878"/>
          <a:stretch/>
        </p:blipFill>
        <p:spPr>
          <a:xfrm>
            <a:off x="-1" y="0"/>
            <a:ext cx="9906001" cy="6886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61" y="2214322"/>
            <a:ext cx="2574231" cy="6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89" y="351026"/>
            <a:ext cx="8078787" cy="600075"/>
          </a:xfrm>
        </p:spPr>
        <p:txBody>
          <a:bodyPr/>
          <a:lstStyle/>
          <a:p>
            <a:pPr algn="r"/>
            <a:r>
              <a:rPr lang="en-IE" dirty="0" smtClean="0"/>
              <a:t>DOMESTIC challenges </a:t>
            </a:r>
            <a:endParaRPr lang="en-IE" dirty="0"/>
          </a:p>
        </p:txBody>
      </p:sp>
      <p:pic>
        <p:nvPicPr>
          <p:cNvPr id="7170" name="Picture 2" descr="http://www.midlandrenewables.ie/wp-content/uploads/2013/06/ireland-blank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2" y="4470820"/>
            <a:ext cx="1847150" cy="23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9453" y="1199407"/>
            <a:ext cx="10068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Heat </a:t>
            </a:r>
            <a:r>
              <a:rPr lang="en-IE" sz="2400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– Renewable Heat challenges and </a:t>
            </a:r>
            <a:r>
              <a:rPr lang="en-IE" sz="2400" dirty="0" smtClean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the Electricity </a:t>
            </a:r>
            <a:r>
              <a:rPr lang="en-IE" sz="2400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conundrum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2400" dirty="0">
              <a:solidFill>
                <a:srgbClr val="333399"/>
              </a:solidFill>
              <a:latin typeface="Albertus Extra Bold" pitchFamily="34" charset="0"/>
              <a:ea typeface="ヒラギノ角ゴ Pro W3" pitchFamily="-112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Electricity</a:t>
            </a:r>
            <a:r>
              <a:rPr lang="en-IE" sz="2400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 – </a:t>
            </a:r>
            <a:r>
              <a:rPr lang="en-IE" sz="2400" dirty="0" smtClean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Renewable Electricity /Utility </a:t>
            </a:r>
            <a:r>
              <a:rPr lang="en-IE" sz="2400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Market and Grid Development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2400" dirty="0">
              <a:solidFill>
                <a:srgbClr val="333399"/>
              </a:solidFill>
              <a:latin typeface="Albertus Extra Bold" pitchFamily="34" charset="0"/>
              <a:ea typeface="ヒラギノ角ゴ Pro W3" pitchFamily="-112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Transport</a:t>
            </a:r>
            <a:r>
              <a:rPr lang="en-IE" sz="2400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 – Modal Shift  and Infrastructure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2400" dirty="0">
              <a:solidFill>
                <a:srgbClr val="333399"/>
              </a:solidFill>
              <a:latin typeface="Albertus Extra Bold" pitchFamily="34" charset="0"/>
              <a:ea typeface="ヒラギノ角ゴ Pro W3" pitchFamily="-112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IE" sz="2400" b="1" dirty="0">
              <a:solidFill>
                <a:srgbClr val="333399"/>
              </a:solidFill>
              <a:latin typeface="Albertus Extra Bold" pitchFamily="34" charset="0"/>
              <a:ea typeface="ヒラギノ角ゴ Pro W3" pitchFamily="-112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Societal</a:t>
            </a:r>
            <a:r>
              <a:rPr lang="en-IE" sz="2400" dirty="0">
                <a:solidFill>
                  <a:srgbClr val="333399"/>
                </a:solidFill>
                <a:latin typeface="Albertus Extra Bold" pitchFamily="34" charset="0"/>
                <a:ea typeface="ヒラギノ角ゴ Pro W3" pitchFamily="-112" charset="-128"/>
              </a:rPr>
              <a:t> – Education, Social acceptance of energy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30577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2280976" y="5047790"/>
            <a:ext cx="5524918" cy="10842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3467" b="1" dirty="0">
              <a:solidFill>
                <a:srgbClr val="1F395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805894" y="6051613"/>
            <a:ext cx="1828800" cy="46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C820DE-CF92-1149-8050-585EA924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203" y="1986453"/>
            <a:ext cx="4717595" cy="2128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l="44965" r="8042"/>
          <a:stretch/>
        </p:blipFill>
        <p:spPr>
          <a:xfrm>
            <a:off x="0" y="1254029"/>
            <a:ext cx="2203269" cy="2751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l="44965" r="8042"/>
          <a:stretch/>
        </p:blipFill>
        <p:spPr>
          <a:xfrm>
            <a:off x="7702732" y="1254028"/>
            <a:ext cx="2203269" cy="275113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33376" y="4967395"/>
            <a:ext cx="5524918" cy="1084218"/>
          </a:xfrm>
          <a:prstGeom prst="rect">
            <a:avLst/>
          </a:prstGeom>
        </p:spPr>
        <p:txBody>
          <a:bodyPr vert="horz" lIns="99060" tIns="49530" rIns="99060" bIns="49530" rtlCol="0">
            <a:normAutofit fontScale="850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467" b="1" dirty="0" smtClean="0">
                <a:solidFill>
                  <a:srgbClr val="1F3958"/>
                </a:solidFill>
                <a:latin typeface="Arial" charset="0"/>
                <a:ea typeface="Arial" charset="0"/>
                <a:cs typeface="Arial" charset="0"/>
              </a:rPr>
              <a:t>Communities at the heart of the Low Carbon Transition</a:t>
            </a:r>
            <a:endParaRPr lang="en-IE" sz="3467" b="1" dirty="0">
              <a:solidFill>
                <a:srgbClr val="1F395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l="71708" r="-1" b="14124"/>
          <a:stretch/>
        </p:blipFill>
        <p:spPr>
          <a:xfrm flipH="1">
            <a:off x="6394052" y="5639076"/>
            <a:ext cx="1411842" cy="1241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88525" y="344318"/>
            <a:ext cx="12700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 flipH="1">
            <a:off x="8259918" y="593111"/>
            <a:ext cx="1270000" cy="342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25" y="1184804"/>
            <a:ext cx="8779762" cy="5095226"/>
          </a:xfrm>
        </p:spPr>
        <p:txBody>
          <a:bodyPr>
            <a:normAutofit/>
          </a:bodyPr>
          <a:lstStyle/>
          <a:p>
            <a:pPr marL="0" indent="0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3600" dirty="0">
              <a:solidFill>
                <a:srgbClr val="28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3600" dirty="0" smtClean="0">
              <a:solidFill>
                <a:srgbClr val="283C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3600" dirty="0" smtClean="0">
              <a:solidFill>
                <a:srgbClr val="283C41"/>
              </a:solidFill>
            </a:endParaRPr>
          </a:p>
          <a:p>
            <a:pPr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IE" sz="2400" b="1" dirty="0" smtClean="0">
              <a:solidFill>
                <a:srgbClr val="283C41"/>
              </a:solidFill>
            </a:endParaRPr>
          </a:p>
          <a:p>
            <a:pPr marL="0" indent="0" algn="ctr" defTabSz="99057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IE" sz="1950" b="1" dirty="0">
              <a:solidFill>
                <a:srgbClr val="283C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74273" y="458666"/>
            <a:ext cx="6933592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467" b="1" i="0" u="none" strike="noStrike" kern="1200" cap="none" spc="0" normalizeH="0" baseline="0" noProof="0" dirty="0" smtClean="0">
                <a:ln>
                  <a:noFill/>
                </a:ln>
                <a:solidFill>
                  <a:srgbClr val="1F395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How we </a:t>
            </a:r>
            <a:r>
              <a:rPr kumimoji="0" lang="en-IE" sz="34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395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defin</a:t>
            </a:r>
            <a:r>
              <a:rPr lang="en-IE" sz="3467" b="1" dirty="0" smtClean="0">
                <a:solidFill>
                  <a:srgbClr val="1F3958"/>
                </a:solidFill>
                <a:latin typeface="Arial" charset="0"/>
                <a:ea typeface="Arial" charset="0"/>
                <a:cs typeface="Arial" charset="0"/>
              </a:rPr>
              <a:t>e a community</a:t>
            </a:r>
            <a:endParaRPr kumimoji="0" lang="en-IE" sz="3467" b="1" i="0" u="none" strike="noStrike" kern="1200" cap="none" spc="0" normalizeH="0" baseline="0" noProof="0" dirty="0">
              <a:ln>
                <a:noFill/>
              </a:ln>
              <a:solidFill>
                <a:srgbClr val="1F395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805894" y="6051613"/>
            <a:ext cx="18288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alphaModFix amt="20000"/>
          </a:blip>
          <a:srcRect l="36210" t="38886" b="952"/>
          <a:stretch/>
        </p:blipFill>
        <p:spPr>
          <a:xfrm>
            <a:off x="0" y="5497963"/>
            <a:ext cx="3292793" cy="135827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72717" y="1196976"/>
            <a:ext cx="9480884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C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Sustainable Energy Community </a:t>
            </a: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C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(SEC) is a community in which everyone works together to develop a sustainable energy system for the benefit of the community.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C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achieved by: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C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aiming, as far as possible, to be energy efficient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C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renewable energy where feasible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3C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adopt smart technology solutions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rgbClr val="283C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86" y="4582105"/>
            <a:ext cx="2200726" cy="122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2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67486" y="559244"/>
            <a:ext cx="4965869" cy="627018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3467" b="1" dirty="0" smtClean="0">
                <a:solidFill>
                  <a:srgbClr val="1F39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IE" sz="3467" b="1" dirty="0">
              <a:solidFill>
                <a:srgbClr val="1F395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497963"/>
            <a:ext cx="9634694" cy="1382340"/>
            <a:chOff x="0" y="5497963"/>
            <a:chExt cx="9634694" cy="13823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7805894" y="6051613"/>
              <a:ext cx="1828800" cy="4699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0" y="5497963"/>
              <a:ext cx="7805894" cy="1382340"/>
              <a:chOff x="0" y="5497963"/>
              <a:chExt cx="7805894" cy="13823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alphaModFix amt="23000"/>
              </a:blip>
              <a:srcRect l="71708" r="-1" b="14124"/>
              <a:stretch/>
            </p:blipFill>
            <p:spPr>
              <a:xfrm flipH="1">
                <a:off x="6394052" y="5639076"/>
                <a:ext cx="1411842" cy="124122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alphaModFix amt="20000"/>
              </a:blip>
              <a:srcRect l="36210" t="38886" b="952"/>
              <a:stretch/>
            </p:blipFill>
            <p:spPr>
              <a:xfrm>
                <a:off x="0" y="5497963"/>
                <a:ext cx="3292793" cy="1358277"/>
              </a:xfrm>
              <a:prstGeom prst="rect">
                <a:avLst/>
              </a:prstGeom>
            </p:spPr>
          </p:pic>
        </p:grp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19285"/>
              </p:ext>
            </p:extLst>
          </p:nvPr>
        </p:nvGraphicFramePr>
        <p:xfrm>
          <a:off x="483079" y="422472"/>
          <a:ext cx="9151615" cy="630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3079" y="4697222"/>
            <a:ext cx="116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400" b="1" dirty="0">
                <a:solidFill>
                  <a:srgbClr val="4472C4"/>
                </a:solidFill>
                <a:latin typeface="Calibri"/>
              </a:rPr>
              <a:t>2006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6395" y="3219902"/>
            <a:ext cx="102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400" b="1" dirty="0">
                <a:solidFill>
                  <a:srgbClr val="4472C4"/>
                </a:solidFill>
                <a:latin typeface="Calibri"/>
              </a:rPr>
              <a:t>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7487" y="2190439"/>
            <a:ext cx="108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400" b="1" dirty="0" smtClean="0">
                <a:solidFill>
                  <a:srgbClr val="4472C4"/>
                </a:solidFill>
                <a:latin typeface="Calibri"/>
              </a:rPr>
              <a:t>2016</a:t>
            </a:r>
            <a:endParaRPr lang="en-GB" sz="2400" b="1" dirty="0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8846" y="1503684"/>
            <a:ext cx="104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400" b="1" dirty="0" smtClean="0">
                <a:solidFill>
                  <a:srgbClr val="4472C4"/>
                </a:solidFill>
                <a:latin typeface="Calibri"/>
              </a:rPr>
              <a:t>2018</a:t>
            </a:r>
            <a:endParaRPr lang="en-GB" sz="2400" b="1" dirty="0">
              <a:solidFill>
                <a:srgbClr val="4472C4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5936" y="1023138"/>
            <a:ext cx="102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400" b="1" dirty="0">
                <a:solidFill>
                  <a:srgbClr val="4472C4"/>
                </a:solidFill>
                <a:latin typeface="Calibri"/>
              </a:rPr>
              <a:t>2019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6150" y="365588"/>
            <a:ext cx="5489042" cy="1037917"/>
          </a:xfrm>
          <a:prstGeom prst="rect">
            <a:avLst/>
          </a:prstGeom>
        </p:spPr>
        <p:txBody>
          <a:bodyPr vert="horz" lIns="99060" tIns="49530" rIns="99060" bIns="4953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3467" b="1" dirty="0" smtClean="0">
                <a:solidFill>
                  <a:srgbClr val="4E585A"/>
                </a:solidFill>
                <a:latin typeface="Arial" charset="0"/>
                <a:ea typeface="Arial" charset="0"/>
                <a:cs typeface="Arial" charset="0"/>
              </a:rPr>
              <a:t>History of Community Engagement  </a:t>
            </a:r>
            <a:endParaRPr lang="en-IE" sz="3467" b="1" dirty="0">
              <a:solidFill>
                <a:srgbClr val="4E585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2">
      <a:dk1>
        <a:srgbClr val="616565"/>
      </a:dk1>
      <a:lt1>
        <a:srgbClr val="FFFFFF"/>
      </a:lt1>
      <a:dk2>
        <a:srgbClr val="FFFFFF"/>
      </a:dk2>
      <a:lt2>
        <a:srgbClr val="FFFFFF"/>
      </a:lt2>
      <a:accent1>
        <a:srgbClr val="009C75"/>
      </a:accent1>
      <a:accent2>
        <a:srgbClr val="9CA920"/>
      </a:accent2>
      <a:accent3>
        <a:srgbClr val="EFA82F"/>
      </a:accent3>
      <a:accent4>
        <a:srgbClr val="DA5320"/>
      </a:accent4>
      <a:accent5>
        <a:srgbClr val="900045"/>
      </a:accent5>
      <a:accent6>
        <a:srgbClr val="4A1966"/>
      </a:accent6>
      <a:hlink>
        <a:srgbClr val="0092D2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2BADFDA3F3F34AAFDE25317FC44DD4" ma:contentTypeVersion="11" ma:contentTypeDescription="Create a new document." ma:contentTypeScope="" ma:versionID="14c3ff04fa6f5a3f949578618055a9a9">
  <xsd:schema xmlns:xsd="http://www.w3.org/2001/XMLSchema" xmlns:xs="http://www.w3.org/2001/XMLSchema" xmlns:p="http://schemas.microsoft.com/office/2006/metadata/properties" xmlns:ns2="81ade99d-8f51-4530-840e-24affef3b620" xmlns:ns3="8d70b670-d064-4aa3-bdfb-67aa7bbc18e5" targetNamespace="http://schemas.microsoft.com/office/2006/metadata/properties" ma:root="true" ma:fieldsID="ffb53661ded49343dcbde0aff53db314" ns2:_="" ns3:_="">
    <xsd:import namespace="81ade99d-8f51-4530-840e-24affef3b620"/>
    <xsd:import namespace="8d70b670-d064-4aa3-bdfb-67aa7bbc18e5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de99d-8f51-4530-840e-24affef3b620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default="Enter Choice #1" ma:format="Dropdown" ma:internalName="Category" ma:readOnly="false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0b670-d064-4aa3-bdfb-67aa7bbc1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1ade99d-8f51-4530-840e-24affef3b620">Enter Choice #1</Category>
  </documentManagement>
</p:properties>
</file>

<file path=customXml/itemProps1.xml><?xml version="1.0" encoding="utf-8"?>
<ds:datastoreItem xmlns:ds="http://schemas.openxmlformats.org/officeDocument/2006/customXml" ds:itemID="{7799CB54-1EDE-4D62-813B-B35426A243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A77432-4AAF-441C-93FF-4FFA62CBC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ade99d-8f51-4530-840e-24affef3b620"/>
    <ds:schemaRef ds:uri="8d70b670-d064-4aa3-bdfb-67aa7bbc1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EEEA0-E560-4292-B844-A14C76006BB2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81ade99d-8f51-4530-840e-24affef3b620"/>
    <ds:schemaRef ds:uri="8d70b670-d064-4aa3-bdfb-67aa7bbc18e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2714</TotalTime>
  <Words>497</Words>
  <Application>Microsoft Office PowerPoint</Application>
  <PresentationFormat>A4 Paper (210x297 mm)</PresentationFormat>
  <Paragraphs>203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Albertus Extra Bold</vt:lpstr>
      <vt:lpstr>Arial</vt:lpstr>
      <vt:lpstr>Calibri</vt:lpstr>
      <vt:lpstr>Calibri Light</vt:lpstr>
      <vt:lpstr>Gotham Book</vt:lpstr>
      <vt:lpstr>Helvetica</vt:lpstr>
      <vt:lpstr>Myriad Pro</vt:lpstr>
      <vt:lpstr>Times</vt:lpstr>
      <vt:lpstr>Wingdings</vt:lpstr>
      <vt:lpstr>ヒラギノ角ゴ Pro W3</vt:lpstr>
      <vt:lpstr>Office Theme</vt:lpstr>
      <vt:lpstr>1_Office Theme</vt:lpstr>
      <vt:lpstr>Blank Presentation</vt:lpstr>
      <vt:lpstr>2_Office Theme</vt:lpstr>
      <vt:lpstr>PowerPoint Presentation</vt:lpstr>
      <vt:lpstr>Overview</vt:lpstr>
      <vt:lpstr>The BIG Picture</vt:lpstr>
      <vt:lpstr>The Champion</vt:lpstr>
      <vt:lpstr>PowerPoint Presentation</vt:lpstr>
      <vt:lpstr>DOMESTIC 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SEAI Supports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Fiach O'Neill</dc:creator>
  <cp:lastModifiedBy>Meally Declan</cp:lastModifiedBy>
  <cp:revision>115</cp:revision>
  <dcterms:created xsi:type="dcterms:W3CDTF">2018-01-03T09:42:39Z</dcterms:created>
  <dcterms:modified xsi:type="dcterms:W3CDTF">2018-10-17T11:44:38Z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0x010100822BADFDA3F3F34AAFDE25317FC44DD4</vt:lpwstr>
  </property>
</Properties>
</file>